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97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251524-6309-4C74-9026-86A6AA99C82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5C50929-9812-4D69-9E78-1BD8AEFD14A3}">
      <dgm:prSet phldrT="[Texto]"/>
      <dgm:spPr/>
      <dgm:t>
        <a:bodyPr/>
        <a:lstStyle/>
        <a:p>
          <a:r>
            <a:rPr lang="es-ES" dirty="0" smtClean="0"/>
            <a:t>La temperatura de los tejidos profundos del organismo, o temperatura “central”</a:t>
          </a:r>
          <a:r>
            <a:rPr lang="es-ES" dirty="0" smtClean="0">
              <a:sym typeface="Wingdings" pitchFamily="2" charset="2"/>
            </a:rPr>
            <a:t></a:t>
          </a:r>
          <a:r>
            <a:rPr lang="es-ES" dirty="0" smtClean="0"/>
            <a:t>constante</a:t>
          </a:r>
          <a:r>
            <a:rPr lang="es-ES" dirty="0" smtClean="0">
              <a:sym typeface="Wingdings" pitchFamily="2" charset="2"/>
            </a:rPr>
            <a:t></a:t>
          </a:r>
          <a:r>
            <a:rPr lang="es-ES" dirty="0" smtClean="0"/>
            <a:t>+/- 0’6ºC, salvo fiebre.  </a:t>
          </a:r>
          <a:endParaRPr lang="es-ES" dirty="0"/>
        </a:p>
      </dgm:t>
    </dgm:pt>
    <dgm:pt modelId="{8C855828-3FDD-4DD3-83C4-B9609BDCF2F8}" type="parTrans" cxnId="{C904F89F-3784-4664-8A30-325E4CB4F8B0}">
      <dgm:prSet/>
      <dgm:spPr/>
      <dgm:t>
        <a:bodyPr/>
        <a:lstStyle/>
        <a:p>
          <a:endParaRPr lang="es-ES"/>
        </a:p>
      </dgm:t>
    </dgm:pt>
    <dgm:pt modelId="{632E6853-2D31-44E0-BBA0-793F03244C9F}" type="sibTrans" cxnId="{C904F89F-3784-4664-8A30-325E4CB4F8B0}">
      <dgm:prSet/>
      <dgm:spPr/>
      <dgm:t>
        <a:bodyPr/>
        <a:lstStyle/>
        <a:p>
          <a:endParaRPr lang="es-ES"/>
        </a:p>
      </dgm:t>
    </dgm:pt>
    <dgm:pt modelId="{C39F2E0E-7919-4BD5-9762-1847036E99D2}" type="pres">
      <dgm:prSet presAssocID="{21251524-6309-4C74-9026-86A6AA99C8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D48C698-7F16-48FC-926F-72121148EC50}" type="pres">
      <dgm:prSet presAssocID="{F5C50929-9812-4D69-9E78-1BD8AEFD14A3}" presName="node" presStyleLbl="node1" presStyleIdx="0" presStyleCnt="1" custScaleX="2892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904F89F-3784-4664-8A30-325E4CB4F8B0}" srcId="{21251524-6309-4C74-9026-86A6AA99C82A}" destId="{F5C50929-9812-4D69-9E78-1BD8AEFD14A3}" srcOrd="0" destOrd="0" parTransId="{8C855828-3FDD-4DD3-83C4-B9609BDCF2F8}" sibTransId="{632E6853-2D31-44E0-BBA0-793F03244C9F}"/>
    <dgm:cxn modelId="{E5B0B0A7-91C0-4282-836C-6E79CD29666C}" type="presOf" srcId="{21251524-6309-4C74-9026-86A6AA99C82A}" destId="{C39F2E0E-7919-4BD5-9762-1847036E99D2}" srcOrd="0" destOrd="0" presId="urn:microsoft.com/office/officeart/2005/8/layout/default"/>
    <dgm:cxn modelId="{48B4C5B3-7CEC-41F6-ADF4-82FA61A760FA}" type="presOf" srcId="{F5C50929-9812-4D69-9E78-1BD8AEFD14A3}" destId="{BD48C698-7F16-48FC-926F-72121148EC50}" srcOrd="0" destOrd="0" presId="urn:microsoft.com/office/officeart/2005/8/layout/default"/>
    <dgm:cxn modelId="{09AEF1C8-BB04-4F10-BE6A-E090B3A91886}" type="presParOf" srcId="{C39F2E0E-7919-4BD5-9762-1847036E99D2}" destId="{BD48C698-7F16-48FC-926F-72121148EC5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9B665B0-B8B5-4BF4-BA88-F4BAD956F64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5FB372F-1B0C-4B77-9930-85E25A32DA7E}">
      <dgm:prSet custT="1"/>
      <dgm:spPr/>
      <dgm:t>
        <a:bodyPr/>
        <a:lstStyle/>
        <a:p>
          <a:r>
            <a:rPr lang="es-ES" sz="2400" dirty="0" smtClean="0"/>
            <a:t>Señales térmicas</a:t>
          </a:r>
          <a:r>
            <a:rPr lang="es-ES" sz="2400" dirty="0" smtClean="0">
              <a:sym typeface="Wingdings" pitchFamily="2" charset="2"/>
            </a:rPr>
            <a:t> </a:t>
          </a:r>
          <a:r>
            <a:rPr lang="es-ES" sz="2400" dirty="0" smtClean="0"/>
            <a:t>vías paralelas </a:t>
          </a:r>
          <a:r>
            <a:rPr lang="es-ES" sz="2400" dirty="0" smtClean="0">
              <a:sym typeface="Wingdings" pitchFamily="2" charset="2"/>
            </a:rPr>
            <a:t></a:t>
          </a:r>
          <a:r>
            <a:rPr lang="es-ES" sz="2400" dirty="0" smtClean="0"/>
            <a:t>señales dolorosas. </a:t>
          </a:r>
        </a:p>
      </dgm:t>
    </dgm:pt>
    <dgm:pt modelId="{F79741F7-4EB0-4FDF-B14F-7B5582962B7B}" type="parTrans" cxnId="{2DFA3B34-0C03-429D-8C2B-FFA426CDCEF2}">
      <dgm:prSet/>
      <dgm:spPr/>
      <dgm:t>
        <a:bodyPr/>
        <a:lstStyle/>
        <a:p>
          <a:endParaRPr lang="es-ES"/>
        </a:p>
      </dgm:t>
    </dgm:pt>
    <dgm:pt modelId="{B23DC027-B7E2-4C23-9E63-B141C8FD2399}" type="sibTrans" cxnId="{2DFA3B34-0C03-429D-8C2B-FFA426CDCEF2}">
      <dgm:prSet/>
      <dgm:spPr/>
      <dgm:t>
        <a:bodyPr/>
        <a:lstStyle/>
        <a:p>
          <a:endParaRPr lang="es-ES"/>
        </a:p>
      </dgm:t>
    </dgm:pt>
    <dgm:pt modelId="{070D440C-03A1-4936-A1EC-EBAFB2FDE178}">
      <dgm:prSet custT="1"/>
      <dgm:spPr/>
      <dgm:t>
        <a:bodyPr/>
        <a:lstStyle/>
        <a:p>
          <a:r>
            <a:rPr lang="es-ES" sz="2000" dirty="0" smtClean="0"/>
            <a:t>Entran en médula espinal, ascienden o descienden por el fascículo de </a:t>
          </a:r>
          <a:r>
            <a:rPr lang="es-ES" sz="2000" dirty="0" err="1" smtClean="0"/>
            <a:t>Lissauer</a:t>
          </a:r>
          <a:r>
            <a:rPr lang="es-ES" sz="2000" dirty="0" smtClean="0">
              <a:sym typeface="Wingdings" pitchFamily="2" charset="2"/>
            </a:rPr>
            <a:t></a:t>
          </a:r>
          <a:r>
            <a:rPr lang="es-ES" sz="2000" dirty="0" smtClean="0"/>
            <a:t> terminan láminas I,II y III de las astas dorsales (igual que en dolor).</a:t>
          </a:r>
          <a:r>
            <a:rPr lang="es-ES" sz="2000" dirty="0" smtClean="0">
              <a:sym typeface="Wingdings" pitchFamily="2" charset="2"/>
            </a:rPr>
            <a:t></a:t>
          </a:r>
          <a:r>
            <a:rPr lang="es-ES" sz="2000" dirty="0" smtClean="0"/>
            <a:t> incorporación a fibras térmicas ascendentes largas que cruzan hacia el fascículo sensitivo </a:t>
          </a:r>
          <a:r>
            <a:rPr lang="es-ES" sz="2000" dirty="0" err="1" smtClean="0"/>
            <a:t>anterolateral</a:t>
          </a:r>
          <a:r>
            <a:rPr lang="es-ES" sz="2000" dirty="0" smtClean="0"/>
            <a:t> opuesto</a:t>
          </a:r>
          <a:r>
            <a:rPr lang="es-ES" sz="2000" dirty="0" smtClean="0">
              <a:sym typeface="Wingdings" pitchFamily="2" charset="2"/>
            </a:rPr>
            <a:t></a:t>
          </a:r>
          <a:r>
            <a:rPr lang="es-ES" sz="2000" dirty="0" smtClean="0"/>
            <a:t> acaban en :</a:t>
          </a:r>
        </a:p>
      </dgm:t>
    </dgm:pt>
    <dgm:pt modelId="{AC83FB64-E12C-4CFD-AE9C-A4DFBB6DE41E}" type="parTrans" cxnId="{D6199017-6D27-4F53-9505-D2AD5BC7E25A}">
      <dgm:prSet/>
      <dgm:spPr/>
      <dgm:t>
        <a:bodyPr/>
        <a:lstStyle/>
        <a:p>
          <a:endParaRPr lang="es-ES"/>
        </a:p>
      </dgm:t>
    </dgm:pt>
    <dgm:pt modelId="{9B17FD4D-25CD-4059-8DDE-A58A18616EAB}" type="sibTrans" cxnId="{D6199017-6D27-4F53-9505-D2AD5BC7E25A}">
      <dgm:prSet/>
      <dgm:spPr/>
      <dgm:t>
        <a:bodyPr/>
        <a:lstStyle/>
        <a:p>
          <a:endParaRPr lang="es-ES"/>
        </a:p>
      </dgm:t>
    </dgm:pt>
    <dgm:pt modelId="{C84FA794-0485-4E46-9A72-83EE3AEA2E51}">
      <dgm:prSet/>
      <dgm:spPr/>
      <dgm:t>
        <a:bodyPr/>
        <a:lstStyle/>
        <a:p>
          <a:r>
            <a:rPr lang="es-ES" dirty="0" smtClean="0"/>
            <a:t>Formación reticular del tronco del encéfalo y Complejo </a:t>
          </a:r>
          <a:r>
            <a:rPr lang="es-ES" dirty="0" err="1" smtClean="0"/>
            <a:t>ventrobasal</a:t>
          </a:r>
          <a:r>
            <a:rPr lang="es-ES" dirty="0" smtClean="0"/>
            <a:t> del tálamo.</a:t>
          </a:r>
        </a:p>
      </dgm:t>
    </dgm:pt>
    <dgm:pt modelId="{7557781A-C64F-4421-992C-A40580AEC2EB}" type="parTrans" cxnId="{8A2E2B9F-1FFF-4E61-BF8C-F608DA411CFD}">
      <dgm:prSet/>
      <dgm:spPr/>
      <dgm:t>
        <a:bodyPr/>
        <a:lstStyle/>
        <a:p>
          <a:endParaRPr lang="es-ES"/>
        </a:p>
      </dgm:t>
    </dgm:pt>
    <dgm:pt modelId="{FC3493BA-F32F-4A1E-9041-0E6B67B664A1}" type="sibTrans" cxnId="{8A2E2B9F-1FFF-4E61-BF8C-F608DA411CFD}">
      <dgm:prSet/>
      <dgm:spPr/>
      <dgm:t>
        <a:bodyPr/>
        <a:lstStyle/>
        <a:p>
          <a:endParaRPr lang="es-ES"/>
        </a:p>
      </dgm:t>
    </dgm:pt>
    <dgm:pt modelId="{3A275AFF-7167-4638-8DBA-7E27DAFE09BF}" type="pres">
      <dgm:prSet presAssocID="{19B665B0-B8B5-4BF4-BA88-F4BAD956F6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FAFC305-E196-4345-BDB0-5E42698DEB82}" type="pres">
      <dgm:prSet presAssocID="{C84FA794-0485-4E46-9A72-83EE3AEA2E51}" presName="boxAndChildren" presStyleCnt="0"/>
      <dgm:spPr/>
    </dgm:pt>
    <dgm:pt modelId="{A5D80A33-5683-443E-BC18-9BA711A8AECF}" type="pres">
      <dgm:prSet presAssocID="{C84FA794-0485-4E46-9A72-83EE3AEA2E51}" presName="parentTextBox" presStyleLbl="node1" presStyleIdx="0" presStyleCnt="3"/>
      <dgm:spPr/>
      <dgm:t>
        <a:bodyPr/>
        <a:lstStyle/>
        <a:p>
          <a:endParaRPr lang="es-ES"/>
        </a:p>
      </dgm:t>
    </dgm:pt>
    <dgm:pt modelId="{2EEE0F03-03A4-4353-9E83-6BEF8A841512}" type="pres">
      <dgm:prSet presAssocID="{9B17FD4D-25CD-4059-8DDE-A58A18616EAB}" presName="sp" presStyleCnt="0"/>
      <dgm:spPr/>
    </dgm:pt>
    <dgm:pt modelId="{E10AEC9C-5476-4122-8A7D-EC1E579E46A9}" type="pres">
      <dgm:prSet presAssocID="{070D440C-03A1-4936-A1EC-EBAFB2FDE178}" presName="arrowAndChildren" presStyleCnt="0"/>
      <dgm:spPr/>
    </dgm:pt>
    <dgm:pt modelId="{C92C2AE5-8A41-4F28-9DE4-C2A0DD4CEAF1}" type="pres">
      <dgm:prSet presAssocID="{070D440C-03A1-4936-A1EC-EBAFB2FDE178}" presName="parentTextArrow" presStyleLbl="node1" presStyleIdx="1" presStyleCnt="3" custScaleY="231974"/>
      <dgm:spPr/>
      <dgm:t>
        <a:bodyPr/>
        <a:lstStyle/>
        <a:p>
          <a:endParaRPr lang="es-ES"/>
        </a:p>
      </dgm:t>
    </dgm:pt>
    <dgm:pt modelId="{E30E2E98-4B05-42EE-8CF1-88FB8FAA122A}" type="pres">
      <dgm:prSet presAssocID="{B23DC027-B7E2-4C23-9E63-B141C8FD2399}" presName="sp" presStyleCnt="0"/>
      <dgm:spPr/>
    </dgm:pt>
    <dgm:pt modelId="{F68E3560-BDA2-4EB0-926A-87B20D552547}" type="pres">
      <dgm:prSet presAssocID="{35FB372F-1B0C-4B77-9930-85E25A32DA7E}" presName="arrowAndChildren" presStyleCnt="0"/>
      <dgm:spPr/>
    </dgm:pt>
    <dgm:pt modelId="{6094D7FD-DB68-4A6B-8044-D0447BCC55CA}" type="pres">
      <dgm:prSet presAssocID="{35FB372F-1B0C-4B77-9930-85E25A32DA7E}" presName="parentTextArrow" presStyleLbl="node1" presStyleIdx="2" presStyleCnt="3"/>
      <dgm:spPr/>
      <dgm:t>
        <a:bodyPr/>
        <a:lstStyle/>
        <a:p>
          <a:endParaRPr lang="es-ES"/>
        </a:p>
      </dgm:t>
    </dgm:pt>
  </dgm:ptLst>
  <dgm:cxnLst>
    <dgm:cxn modelId="{A7A4FDCD-12D9-4593-98A5-567BE897FCC5}" type="presOf" srcId="{070D440C-03A1-4936-A1EC-EBAFB2FDE178}" destId="{C92C2AE5-8A41-4F28-9DE4-C2A0DD4CEAF1}" srcOrd="0" destOrd="0" presId="urn:microsoft.com/office/officeart/2005/8/layout/process4"/>
    <dgm:cxn modelId="{8A2E2B9F-1FFF-4E61-BF8C-F608DA411CFD}" srcId="{19B665B0-B8B5-4BF4-BA88-F4BAD956F64F}" destId="{C84FA794-0485-4E46-9A72-83EE3AEA2E51}" srcOrd="2" destOrd="0" parTransId="{7557781A-C64F-4421-992C-A40580AEC2EB}" sibTransId="{FC3493BA-F32F-4A1E-9041-0E6B67B664A1}"/>
    <dgm:cxn modelId="{FDBD5FA6-7BD6-476A-8E47-4F09FA1A94D6}" type="presOf" srcId="{19B665B0-B8B5-4BF4-BA88-F4BAD956F64F}" destId="{3A275AFF-7167-4638-8DBA-7E27DAFE09BF}" srcOrd="0" destOrd="0" presId="urn:microsoft.com/office/officeart/2005/8/layout/process4"/>
    <dgm:cxn modelId="{2DFA3B34-0C03-429D-8C2B-FFA426CDCEF2}" srcId="{19B665B0-B8B5-4BF4-BA88-F4BAD956F64F}" destId="{35FB372F-1B0C-4B77-9930-85E25A32DA7E}" srcOrd="0" destOrd="0" parTransId="{F79741F7-4EB0-4FDF-B14F-7B5582962B7B}" sibTransId="{B23DC027-B7E2-4C23-9E63-B141C8FD2399}"/>
    <dgm:cxn modelId="{A37917B8-86ED-4072-9923-95F4EC47EBA2}" type="presOf" srcId="{35FB372F-1B0C-4B77-9930-85E25A32DA7E}" destId="{6094D7FD-DB68-4A6B-8044-D0447BCC55CA}" srcOrd="0" destOrd="0" presId="urn:microsoft.com/office/officeart/2005/8/layout/process4"/>
    <dgm:cxn modelId="{D6199017-6D27-4F53-9505-D2AD5BC7E25A}" srcId="{19B665B0-B8B5-4BF4-BA88-F4BAD956F64F}" destId="{070D440C-03A1-4936-A1EC-EBAFB2FDE178}" srcOrd="1" destOrd="0" parTransId="{AC83FB64-E12C-4CFD-AE9C-A4DFBB6DE41E}" sibTransId="{9B17FD4D-25CD-4059-8DDE-A58A18616EAB}"/>
    <dgm:cxn modelId="{68E91540-FC14-4BBE-8933-D7DDD71CF63A}" type="presOf" srcId="{C84FA794-0485-4E46-9A72-83EE3AEA2E51}" destId="{A5D80A33-5683-443E-BC18-9BA711A8AECF}" srcOrd="0" destOrd="0" presId="urn:microsoft.com/office/officeart/2005/8/layout/process4"/>
    <dgm:cxn modelId="{94D698B5-03D9-4736-BDB9-E7E0C1CC9B52}" type="presParOf" srcId="{3A275AFF-7167-4638-8DBA-7E27DAFE09BF}" destId="{7FAFC305-E196-4345-BDB0-5E42698DEB82}" srcOrd="0" destOrd="0" presId="urn:microsoft.com/office/officeart/2005/8/layout/process4"/>
    <dgm:cxn modelId="{860701FD-A06B-4AB6-A55F-D8040D33EAA9}" type="presParOf" srcId="{7FAFC305-E196-4345-BDB0-5E42698DEB82}" destId="{A5D80A33-5683-443E-BC18-9BA711A8AECF}" srcOrd="0" destOrd="0" presId="urn:microsoft.com/office/officeart/2005/8/layout/process4"/>
    <dgm:cxn modelId="{F358EBD0-6B08-4CDF-A508-0976C9127518}" type="presParOf" srcId="{3A275AFF-7167-4638-8DBA-7E27DAFE09BF}" destId="{2EEE0F03-03A4-4353-9E83-6BEF8A841512}" srcOrd="1" destOrd="0" presId="urn:microsoft.com/office/officeart/2005/8/layout/process4"/>
    <dgm:cxn modelId="{5547EF41-81FE-488B-AB7D-36E541B95C6E}" type="presParOf" srcId="{3A275AFF-7167-4638-8DBA-7E27DAFE09BF}" destId="{E10AEC9C-5476-4122-8A7D-EC1E579E46A9}" srcOrd="2" destOrd="0" presId="urn:microsoft.com/office/officeart/2005/8/layout/process4"/>
    <dgm:cxn modelId="{C3661F7F-F4AE-4BF5-B2C3-183FE2336313}" type="presParOf" srcId="{E10AEC9C-5476-4122-8A7D-EC1E579E46A9}" destId="{C92C2AE5-8A41-4F28-9DE4-C2A0DD4CEAF1}" srcOrd="0" destOrd="0" presId="urn:microsoft.com/office/officeart/2005/8/layout/process4"/>
    <dgm:cxn modelId="{8551F7DB-7651-42B5-BAF3-4B337D6FC598}" type="presParOf" srcId="{3A275AFF-7167-4638-8DBA-7E27DAFE09BF}" destId="{E30E2E98-4B05-42EE-8CF1-88FB8FAA122A}" srcOrd="3" destOrd="0" presId="urn:microsoft.com/office/officeart/2005/8/layout/process4"/>
    <dgm:cxn modelId="{8BDF89D5-2E46-44BA-9F10-E317AAE9DEE5}" type="presParOf" srcId="{3A275AFF-7167-4638-8DBA-7E27DAFE09BF}" destId="{F68E3560-BDA2-4EB0-926A-87B20D552547}" srcOrd="4" destOrd="0" presId="urn:microsoft.com/office/officeart/2005/8/layout/process4"/>
    <dgm:cxn modelId="{3111456F-348A-42A9-BA1F-F38FFDA35FDB}" type="presParOf" srcId="{F68E3560-BDA2-4EB0-926A-87B20D552547}" destId="{6094D7FD-DB68-4A6B-8044-D0447BCC55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D83C6C-B073-4553-926D-272A5DA81A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41349E9-BA74-4106-954B-E749D96CE5FB}">
      <dgm:prSet phldrT="[Texto]"/>
      <dgm:spPr/>
      <dgm:t>
        <a:bodyPr/>
        <a:lstStyle/>
        <a:p>
          <a:r>
            <a:rPr lang="es-ES" dirty="0" smtClean="0"/>
            <a:t>Producción de calor</a:t>
          </a:r>
          <a:endParaRPr lang="es-ES" dirty="0"/>
        </a:p>
      </dgm:t>
    </dgm:pt>
    <dgm:pt modelId="{88850EC8-531F-4970-A8B8-3D92577FC679}" type="parTrans" cxnId="{5B643171-0C63-4908-90E2-BE6E0139D636}">
      <dgm:prSet/>
      <dgm:spPr/>
      <dgm:t>
        <a:bodyPr/>
        <a:lstStyle/>
        <a:p>
          <a:endParaRPr lang="es-ES"/>
        </a:p>
      </dgm:t>
    </dgm:pt>
    <dgm:pt modelId="{14077A6A-DEA6-4614-B68F-68DCF0D9DE61}" type="sibTrans" cxnId="{5B643171-0C63-4908-90E2-BE6E0139D636}">
      <dgm:prSet/>
      <dgm:spPr/>
      <dgm:t>
        <a:bodyPr/>
        <a:lstStyle/>
        <a:p>
          <a:endParaRPr lang="es-ES"/>
        </a:p>
      </dgm:t>
    </dgm:pt>
    <dgm:pt modelId="{3DA4627C-B382-47A1-B50B-0F5E6A17A7FB}">
      <dgm:prSet phldrT="[Texto]" phldr="1"/>
      <dgm:spPr/>
      <dgm:t>
        <a:bodyPr/>
        <a:lstStyle/>
        <a:p>
          <a:endParaRPr lang="es-ES" dirty="0"/>
        </a:p>
      </dgm:t>
    </dgm:pt>
    <dgm:pt modelId="{2DEA597D-2D8A-4BA2-8A46-94E2E28461C8}" type="parTrans" cxnId="{762B2069-6CA3-40FC-9A84-429B8714CA9E}">
      <dgm:prSet/>
      <dgm:spPr/>
      <dgm:t>
        <a:bodyPr/>
        <a:lstStyle/>
        <a:p>
          <a:endParaRPr lang="es-ES"/>
        </a:p>
      </dgm:t>
    </dgm:pt>
    <dgm:pt modelId="{29D00335-81DA-480B-A517-CD5A5B1600F8}" type="sibTrans" cxnId="{762B2069-6CA3-40FC-9A84-429B8714CA9E}">
      <dgm:prSet/>
      <dgm:spPr/>
      <dgm:t>
        <a:bodyPr/>
        <a:lstStyle/>
        <a:p>
          <a:endParaRPr lang="es-ES"/>
        </a:p>
      </dgm:t>
    </dgm:pt>
    <dgm:pt modelId="{518845AF-2823-46DB-83B5-2BA48CB1A4C4}">
      <dgm:prSet phldrT="[Texto]"/>
      <dgm:spPr/>
      <dgm:t>
        <a:bodyPr/>
        <a:lstStyle/>
        <a:p>
          <a:r>
            <a:rPr lang="es-ES" dirty="0" smtClean="0"/>
            <a:t>Pérdida de calor </a:t>
          </a:r>
          <a:endParaRPr lang="es-ES" dirty="0"/>
        </a:p>
      </dgm:t>
    </dgm:pt>
    <dgm:pt modelId="{D07030DE-3792-43F3-8898-5243EEF5D3FB}" type="parTrans" cxnId="{8D027DCE-01A7-4C36-BBC6-B0D5D4A44407}">
      <dgm:prSet/>
      <dgm:spPr/>
      <dgm:t>
        <a:bodyPr/>
        <a:lstStyle/>
        <a:p>
          <a:endParaRPr lang="es-ES"/>
        </a:p>
      </dgm:t>
    </dgm:pt>
    <dgm:pt modelId="{48D19743-13C3-4DE8-AAF8-78BC09940899}" type="sibTrans" cxnId="{8D027DCE-01A7-4C36-BBC6-B0D5D4A44407}">
      <dgm:prSet/>
      <dgm:spPr/>
      <dgm:t>
        <a:bodyPr/>
        <a:lstStyle/>
        <a:p>
          <a:endParaRPr lang="es-ES"/>
        </a:p>
      </dgm:t>
    </dgm:pt>
    <dgm:pt modelId="{BE58E397-C974-4EB6-8DEA-DFBB297F57C0}">
      <dgm:prSet phldrT="[Texto]" phldr="1"/>
      <dgm:spPr/>
      <dgm:t>
        <a:bodyPr/>
        <a:lstStyle/>
        <a:p>
          <a:endParaRPr lang="es-ES" dirty="0"/>
        </a:p>
      </dgm:t>
    </dgm:pt>
    <dgm:pt modelId="{AF58AF06-53AE-474D-AA14-3B396CEB4D9A}" type="parTrans" cxnId="{D8F8AD1E-C4A1-43FA-B022-5821A7EBAB91}">
      <dgm:prSet/>
      <dgm:spPr/>
      <dgm:t>
        <a:bodyPr/>
        <a:lstStyle/>
        <a:p>
          <a:endParaRPr lang="es-ES"/>
        </a:p>
      </dgm:t>
    </dgm:pt>
    <dgm:pt modelId="{05F2C184-E994-4946-88E0-E460313F5CC2}" type="sibTrans" cxnId="{D8F8AD1E-C4A1-43FA-B022-5821A7EBAB91}">
      <dgm:prSet/>
      <dgm:spPr/>
      <dgm:t>
        <a:bodyPr/>
        <a:lstStyle/>
        <a:p>
          <a:endParaRPr lang="es-ES"/>
        </a:p>
      </dgm:t>
    </dgm:pt>
    <dgm:pt modelId="{ACF9468D-8309-4B88-A547-F5CA96882187}" type="pres">
      <dgm:prSet presAssocID="{B8D83C6C-B073-4553-926D-272A5DA81A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C0746E2-954E-4CD5-8A29-C7D837C1A9D3}" type="pres">
      <dgm:prSet presAssocID="{E41349E9-BA74-4106-954B-E749D96CE5F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C4BBA6-2838-4F6B-852F-3D3DAE28EE19}" type="pres">
      <dgm:prSet presAssocID="{E41349E9-BA74-4106-954B-E749D96CE5F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E74A37-1971-4CC1-9D6F-6755F1D343FA}" type="pres">
      <dgm:prSet presAssocID="{518845AF-2823-46DB-83B5-2BA48CB1A4C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8C5E6F-FAA4-4862-ABB3-79FB08F02F36}" type="pres">
      <dgm:prSet presAssocID="{518845AF-2823-46DB-83B5-2BA48CB1A4C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62B2069-6CA3-40FC-9A84-429B8714CA9E}" srcId="{E41349E9-BA74-4106-954B-E749D96CE5FB}" destId="{3DA4627C-B382-47A1-B50B-0F5E6A17A7FB}" srcOrd="0" destOrd="0" parTransId="{2DEA597D-2D8A-4BA2-8A46-94E2E28461C8}" sibTransId="{29D00335-81DA-480B-A517-CD5A5B1600F8}"/>
    <dgm:cxn modelId="{9A4CADA2-2E9F-47D7-A762-44DFAC070983}" type="presOf" srcId="{518845AF-2823-46DB-83B5-2BA48CB1A4C4}" destId="{0FE74A37-1971-4CC1-9D6F-6755F1D343FA}" srcOrd="0" destOrd="0" presId="urn:microsoft.com/office/officeart/2005/8/layout/vList2"/>
    <dgm:cxn modelId="{87EEA574-BE18-420D-8404-8383ED2772D9}" type="presOf" srcId="{B8D83C6C-B073-4553-926D-272A5DA81AD1}" destId="{ACF9468D-8309-4B88-A547-F5CA96882187}" srcOrd="0" destOrd="0" presId="urn:microsoft.com/office/officeart/2005/8/layout/vList2"/>
    <dgm:cxn modelId="{5B643171-0C63-4908-90E2-BE6E0139D636}" srcId="{B8D83C6C-B073-4553-926D-272A5DA81AD1}" destId="{E41349E9-BA74-4106-954B-E749D96CE5FB}" srcOrd="0" destOrd="0" parTransId="{88850EC8-531F-4970-A8B8-3D92577FC679}" sibTransId="{14077A6A-DEA6-4614-B68F-68DCF0D9DE61}"/>
    <dgm:cxn modelId="{CCFB439D-C2FF-4376-8340-3B6ACA5BA7E9}" type="presOf" srcId="{3DA4627C-B382-47A1-B50B-0F5E6A17A7FB}" destId="{C9C4BBA6-2838-4F6B-852F-3D3DAE28EE19}" srcOrd="0" destOrd="0" presId="urn:microsoft.com/office/officeart/2005/8/layout/vList2"/>
    <dgm:cxn modelId="{D8F8AD1E-C4A1-43FA-B022-5821A7EBAB91}" srcId="{518845AF-2823-46DB-83B5-2BA48CB1A4C4}" destId="{BE58E397-C974-4EB6-8DEA-DFBB297F57C0}" srcOrd="0" destOrd="0" parTransId="{AF58AF06-53AE-474D-AA14-3B396CEB4D9A}" sibTransId="{05F2C184-E994-4946-88E0-E460313F5CC2}"/>
    <dgm:cxn modelId="{8D027DCE-01A7-4C36-BBC6-B0D5D4A44407}" srcId="{B8D83C6C-B073-4553-926D-272A5DA81AD1}" destId="{518845AF-2823-46DB-83B5-2BA48CB1A4C4}" srcOrd="1" destOrd="0" parTransId="{D07030DE-3792-43F3-8898-5243EEF5D3FB}" sibTransId="{48D19743-13C3-4DE8-AAF8-78BC09940899}"/>
    <dgm:cxn modelId="{8BFB87DD-A06A-48ED-8569-7C7CA73C7EA1}" type="presOf" srcId="{BE58E397-C974-4EB6-8DEA-DFBB297F57C0}" destId="{A68C5E6F-FAA4-4862-ABB3-79FB08F02F36}" srcOrd="0" destOrd="0" presId="urn:microsoft.com/office/officeart/2005/8/layout/vList2"/>
    <dgm:cxn modelId="{2917D190-540C-4294-9EE3-94DEF4682539}" type="presOf" srcId="{E41349E9-BA74-4106-954B-E749D96CE5FB}" destId="{7C0746E2-954E-4CD5-8A29-C7D837C1A9D3}" srcOrd="0" destOrd="0" presId="urn:microsoft.com/office/officeart/2005/8/layout/vList2"/>
    <dgm:cxn modelId="{0766E396-A4D1-4894-9FED-A29215EF3412}" type="presParOf" srcId="{ACF9468D-8309-4B88-A547-F5CA96882187}" destId="{7C0746E2-954E-4CD5-8A29-C7D837C1A9D3}" srcOrd="0" destOrd="0" presId="urn:microsoft.com/office/officeart/2005/8/layout/vList2"/>
    <dgm:cxn modelId="{919351AB-1616-4B14-8768-E1112387CD58}" type="presParOf" srcId="{ACF9468D-8309-4B88-A547-F5CA96882187}" destId="{C9C4BBA6-2838-4F6B-852F-3D3DAE28EE19}" srcOrd="1" destOrd="0" presId="urn:microsoft.com/office/officeart/2005/8/layout/vList2"/>
    <dgm:cxn modelId="{03303D84-45F2-49BF-AB03-888EEBB1418D}" type="presParOf" srcId="{ACF9468D-8309-4B88-A547-F5CA96882187}" destId="{0FE74A37-1971-4CC1-9D6F-6755F1D343FA}" srcOrd="2" destOrd="0" presId="urn:microsoft.com/office/officeart/2005/8/layout/vList2"/>
    <dgm:cxn modelId="{35E0CD8F-8904-444E-8601-A3988E1A16A9}" type="presParOf" srcId="{ACF9468D-8309-4B88-A547-F5CA96882187}" destId="{A68C5E6F-FAA4-4862-ABB3-79FB08F02F3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0F3209-1598-4D12-A652-2CEE9A0C09E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490BC27-5222-4D79-8C31-E07F9FA5AB66}">
      <dgm:prSet phldrT="[Texto]" custT="1"/>
      <dgm:spPr/>
      <dgm:t>
        <a:bodyPr/>
        <a:lstStyle/>
        <a:p>
          <a:r>
            <a:rPr lang="es-ES" sz="1600" dirty="0" smtClean="0"/>
            <a:t>Metabolismo extra ocasionado por el </a:t>
          </a:r>
          <a:r>
            <a:rPr lang="es-ES" sz="1800" dirty="0" smtClean="0"/>
            <a:t>efecto </a:t>
          </a:r>
          <a:r>
            <a:rPr lang="es-ES" sz="1600" dirty="0" smtClean="0"/>
            <a:t>de la adrenalina , la noradrenalina y la </a:t>
          </a:r>
          <a:r>
            <a:rPr lang="es-ES" sz="1600" dirty="0" err="1" smtClean="0"/>
            <a:t>estimulacion</a:t>
          </a:r>
          <a:r>
            <a:rPr lang="es-ES" sz="1600" dirty="0" smtClean="0"/>
            <a:t> </a:t>
          </a:r>
          <a:endParaRPr lang="es-ES" sz="1000" dirty="0"/>
        </a:p>
      </dgm:t>
    </dgm:pt>
    <dgm:pt modelId="{9C9C1FC4-0A31-4310-80DF-E435A4739DB7}" type="parTrans" cxnId="{AD11B564-4BB0-465D-9EA5-DE514F9F85DB}">
      <dgm:prSet/>
      <dgm:spPr/>
      <dgm:t>
        <a:bodyPr/>
        <a:lstStyle/>
        <a:p>
          <a:endParaRPr lang="es-ES"/>
        </a:p>
      </dgm:t>
    </dgm:pt>
    <dgm:pt modelId="{C3C1320B-D9AC-42CB-B4C1-D1858C0EA13A}" type="sibTrans" cxnId="{AD11B564-4BB0-465D-9EA5-DE514F9F85DB}">
      <dgm:prSet/>
      <dgm:spPr/>
      <dgm:t>
        <a:bodyPr/>
        <a:lstStyle/>
        <a:p>
          <a:endParaRPr lang="es-ES"/>
        </a:p>
      </dgm:t>
    </dgm:pt>
    <dgm:pt modelId="{E7B14D91-5434-48E3-A636-5EDB0BB46DA7}">
      <dgm:prSet phldrT="[Texto]"/>
      <dgm:spPr/>
      <dgm:t>
        <a:bodyPr/>
        <a:lstStyle/>
        <a:p>
          <a:r>
            <a:rPr lang="es-ES" dirty="0" smtClean="0"/>
            <a:t>Metabolismo adicional causado por la mayor actividad </a:t>
          </a:r>
        </a:p>
        <a:p>
          <a:r>
            <a:rPr lang="es-ES" dirty="0" smtClean="0"/>
            <a:t>química de las propias células</a:t>
          </a:r>
        </a:p>
      </dgm:t>
    </dgm:pt>
    <dgm:pt modelId="{9D59DF45-CE8B-43B3-BE52-88A3086CCAE7}" type="parTrans" cxnId="{244B9278-E94F-4074-8485-E51D1E192591}">
      <dgm:prSet/>
      <dgm:spPr/>
      <dgm:t>
        <a:bodyPr/>
        <a:lstStyle/>
        <a:p>
          <a:endParaRPr lang="es-ES"/>
        </a:p>
      </dgm:t>
    </dgm:pt>
    <dgm:pt modelId="{D3173B69-4307-419B-9C46-EE2D591FBCC3}" type="sibTrans" cxnId="{244B9278-E94F-4074-8485-E51D1E192591}">
      <dgm:prSet/>
      <dgm:spPr/>
      <dgm:t>
        <a:bodyPr/>
        <a:lstStyle/>
        <a:p>
          <a:endParaRPr lang="es-ES"/>
        </a:p>
      </dgm:t>
    </dgm:pt>
    <dgm:pt modelId="{F2FA2B49-BDE8-4AF1-81AF-4996C39E255B}">
      <dgm:prSet phldrT="[Texto]"/>
      <dgm:spPr/>
      <dgm:t>
        <a:bodyPr/>
        <a:lstStyle/>
        <a:p>
          <a:r>
            <a:rPr lang="es-ES" dirty="0" smtClean="0"/>
            <a:t>Metabolismo adicional necesario para la digestión, </a:t>
          </a:r>
        </a:p>
        <a:p>
          <a:r>
            <a:rPr lang="es-ES" dirty="0" smtClean="0"/>
            <a:t>absorción y almacenamiento de los alimentos</a:t>
          </a:r>
          <a:endParaRPr lang="es-ES" dirty="0"/>
        </a:p>
      </dgm:t>
    </dgm:pt>
    <dgm:pt modelId="{9715488C-6E13-4C3C-812D-0D41B94E8B72}" type="parTrans" cxnId="{46BBC8CC-BC7E-46C0-882C-5B48719422C6}">
      <dgm:prSet/>
      <dgm:spPr/>
      <dgm:t>
        <a:bodyPr/>
        <a:lstStyle/>
        <a:p>
          <a:endParaRPr lang="es-ES"/>
        </a:p>
      </dgm:t>
    </dgm:pt>
    <dgm:pt modelId="{CCB3F6BA-72ED-403E-84A0-480AAFA5B746}" type="sibTrans" cxnId="{46BBC8CC-BC7E-46C0-882C-5B48719422C6}">
      <dgm:prSet/>
      <dgm:spPr/>
      <dgm:t>
        <a:bodyPr/>
        <a:lstStyle/>
        <a:p>
          <a:endParaRPr lang="es-ES"/>
        </a:p>
      </dgm:t>
    </dgm:pt>
    <dgm:pt modelId="{A882A016-D38D-4CA9-9BA3-2B849A2ECA89}">
      <dgm:prSet custT="1"/>
      <dgm:spPr/>
      <dgm:t>
        <a:bodyPr/>
        <a:lstStyle/>
        <a:p>
          <a:r>
            <a:rPr lang="es-ES" sz="1600" dirty="0" smtClean="0"/>
            <a:t>Metabolismo añadido generado por efecto de la tirosina sobre las </a:t>
          </a:r>
          <a:r>
            <a:rPr lang="es-ES" sz="1600" dirty="0" err="1" smtClean="0"/>
            <a:t>celulas</a:t>
          </a:r>
          <a:r>
            <a:rPr lang="es-ES" sz="1600" dirty="0" smtClean="0"/>
            <a:t> </a:t>
          </a:r>
          <a:endParaRPr lang="es-ES" sz="1600" dirty="0"/>
        </a:p>
      </dgm:t>
    </dgm:pt>
    <dgm:pt modelId="{FF677276-FF64-4269-913B-AFEE774782AF}" type="parTrans" cxnId="{2646422C-128F-47EB-B897-6201B5076D8A}">
      <dgm:prSet/>
      <dgm:spPr/>
      <dgm:t>
        <a:bodyPr/>
        <a:lstStyle/>
        <a:p>
          <a:endParaRPr lang="es-ES"/>
        </a:p>
      </dgm:t>
    </dgm:pt>
    <dgm:pt modelId="{08EF618E-DD80-4D1E-9919-F49A7F93C1E1}" type="sibTrans" cxnId="{2646422C-128F-47EB-B897-6201B5076D8A}">
      <dgm:prSet/>
      <dgm:spPr/>
      <dgm:t>
        <a:bodyPr/>
        <a:lstStyle/>
        <a:p>
          <a:endParaRPr lang="es-ES"/>
        </a:p>
      </dgm:t>
    </dgm:pt>
    <dgm:pt modelId="{8F72F15A-1C19-4C3A-BD08-EF32F40EB244}">
      <dgm:prSet custT="1"/>
      <dgm:spPr/>
      <dgm:t>
        <a:bodyPr/>
        <a:lstStyle/>
        <a:p>
          <a:r>
            <a:rPr lang="es-ES" sz="1600" dirty="0" smtClean="0"/>
            <a:t>Tasa metabólica basal de todas las células corporales </a:t>
          </a:r>
          <a:endParaRPr lang="es-ES" sz="1600" dirty="0"/>
        </a:p>
      </dgm:t>
    </dgm:pt>
    <dgm:pt modelId="{222EA860-44F3-4786-9735-C8BCD8202DAF}" type="parTrans" cxnId="{7B1F4F56-5BB7-453D-A68D-22F36BB3868D}">
      <dgm:prSet/>
      <dgm:spPr/>
      <dgm:t>
        <a:bodyPr/>
        <a:lstStyle/>
        <a:p>
          <a:endParaRPr lang="es-ES"/>
        </a:p>
      </dgm:t>
    </dgm:pt>
    <dgm:pt modelId="{C075B57E-6139-4B26-8B95-707F2FA96977}" type="sibTrans" cxnId="{7B1F4F56-5BB7-453D-A68D-22F36BB3868D}">
      <dgm:prSet/>
      <dgm:spPr/>
      <dgm:t>
        <a:bodyPr/>
        <a:lstStyle/>
        <a:p>
          <a:endParaRPr lang="es-ES"/>
        </a:p>
      </dgm:t>
    </dgm:pt>
    <dgm:pt modelId="{F6D8EC34-0A8C-41BC-A7B0-60654FAB9146}">
      <dgm:prSet custT="1"/>
      <dgm:spPr/>
      <dgm:t>
        <a:bodyPr/>
        <a:lstStyle/>
        <a:p>
          <a:r>
            <a:rPr lang="es-ES" sz="1600" dirty="0" smtClean="0"/>
            <a:t>Tasa extra del metabolismo generada por la actividad muscular </a:t>
          </a:r>
          <a:endParaRPr lang="es-ES" sz="1000" dirty="0"/>
        </a:p>
      </dgm:t>
    </dgm:pt>
    <dgm:pt modelId="{FBBA8830-E2E1-4549-B2C8-4974DE66AF9B}" type="parTrans" cxnId="{EB58A21A-9F5B-4072-90F7-1E66B10DF5ED}">
      <dgm:prSet/>
      <dgm:spPr/>
      <dgm:t>
        <a:bodyPr/>
        <a:lstStyle/>
        <a:p>
          <a:endParaRPr lang="es-ES"/>
        </a:p>
      </dgm:t>
    </dgm:pt>
    <dgm:pt modelId="{C4B45338-A5A7-4EF7-8D0F-4F08B3A1C27D}" type="sibTrans" cxnId="{EB58A21A-9F5B-4072-90F7-1E66B10DF5ED}">
      <dgm:prSet/>
      <dgm:spPr/>
      <dgm:t>
        <a:bodyPr/>
        <a:lstStyle/>
        <a:p>
          <a:endParaRPr lang="es-ES"/>
        </a:p>
      </dgm:t>
    </dgm:pt>
    <dgm:pt modelId="{ACA8D0DF-8CED-41A4-B819-375FA3F764A6}" type="pres">
      <dgm:prSet presAssocID="{F80F3209-1598-4D12-A652-2CEE9A0C09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AD149A8-9342-44FE-B44F-B5D89B7437E1}" type="pres">
      <dgm:prSet presAssocID="{8F72F15A-1C19-4C3A-BD08-EF32F40EB244}" presName="parentLin" presStyleCnt="0"/>
      <dgm:spPr/>
    </dgm:pt>
    <dgm:pt modelId="{08A10CFC-B85D-4DD7-A037-0E8CC6AA1BEA}" type="pres">
      <dgm:prSet presAssocID="{8F72F15A-1C19-4C3A-BD08-EF32F40EB244}" presName="parentLeftMargin" presStyleLbl="node1" presStyleIdx="0" presStyleCnt="6"/>
      <dgm:spPr/>
      <dgm:t>
        <a:bodyPr/>
        <a:lstStyle/>
        <a:p>
          <a:endParaRPr lang="es-ES"/>
        </a:p>
      </dgm:t>
    </dgm:pt>
    <dgm:pt modelId="{6366B335-46CD-4490-A9E2-B9E2270B317B}" type="pres">
      <dgm:prSet presAssocID="{8F72F15A-1C19-4C3A-BD08-EF32F40EB24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052AFA-514F-4860-AAA1-6CD99685D845}" type="pres">
      <dgm:prSet presAssocID="{8F72F15A-1C19-4C3A-BD08-EF32F40EB244}" presName="negativeSpace" presStyleCnt="0"/>
      <dgm:spPr/>
    </dgm:pt>
    <dgm:pt modelId="{8B29B133-8655-4D1E-8684-094564894478}" type="pres">
      <dgm:prSet presAssocID="{8F72F15A-1C19-4C3A-BD08-EF32F40EB244}" presName="childText" presStyleLbl="conFgAcc1" presStyleIdx="0" presStyleCnt="6">
        <dgm:presLayoutVars>
          <dgm:bulletEnabled val="1"/>
        </dgm:presLayoutVars>
      </dgm:prSet>
      <dgm:spPr/>
    </dgm:pt>
    <dgm:pt modelId="{D7CEB0DE-CD75-43A6-9A7B-7FA2056991EA}" type="pres">
      <dgm:prSet presAssocID="{C075B57E-6139-4B26-8B95-707F2FA96977}" presName="spaceBetweenRectangles" presStyleCnt="0"/>
      <dgm:spPr/>
    </dgm:pt>
    <dgm:pt modelId="{C496639E-ABCC-43A5-905E-B77B980D9CDD}" type="pres">
      <dgm:prSet presAssocID="{F6D8EC34-0A8C-41BC-A7B0-60654FAB9146}" presName="parentLin" presStyleCnt="0"/>
      <dgm:spPr/>
    </dgm:pt>
    <dgm:pt modelId="{98BB52CD-D0EF-447D-8E0A-DCEF5710A8A3}" type="pres">
      <dgm:prSet presAssocID="{F6D8EC34-0A8C-41BC-A7B0-60654FAB9146}" presName="parentLeftMargin" presStyleLbl="node1" presStyleIdx="0" presStyleCnt="6"/>
      <dgm:spPr/>
      <dgm:t>
        <a:bodyPr/>
        <a:lstStyle/>
        <a:p>
          <a:endParaRPr lang="es-ES"/>
        </a:p>
      </dgm:t>
    </dgm:pt>
    <dgm:pt modelId="{5E5580C2-8871-4FB4-8530-F973FA1371B8}" type="pres">
      <dgm:prSet presAssocID="{F6D8EC34-0A8C-41BC-A7B0-60654FAB914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4FEE66-84DD-4A09-8760-F2848DA6A8E1}" type="pres">
      <dgm:prSet presAssocID="{F6D8EC34-0A8C-41BC-A7B0-60654FAB9146}" presName="negativeSpace" presStyleCnt="0"/>
      <dgm:spPr/>
    </dgm:pt>
    <dgm:pt modelId="{E126D7FA-384A-4F57-827F-8F6DC8738AFF}" type="pres">
      <dgm:prSet presAssocID="{F6D8EC34-0A8C-41BC-A7B0-60654FAB9146}" presName="childText" presStyleLbl="conFgAcc1" presStyleIdx="1" presStyleCnt="6">
        <dgm:presLayoutVars>
          <dgm:bulletEnabled val="1"/>
        </dgm:presLayoutVars>
      </dgm:prSet>
      <dgm:spPr/>
    </dgm:pt>
    <dgm:pt modelId="{4E82F344-39CF-4FA6-8C39-17EE89FD0B88}" type="pres">
      <dgm:prSet presAssocID="{C4B45338-A5A7-4EF7-8D0F-4F08B3A1C27D}" presName="spaceBetweenRectangles" presStyleCnt="0"/>
      <dgm:spPr/>
    </dgm:pt>
    <dgm:pt modelId="{1403F46F-1E53-42DA-A67F-E6161F036AAD}" type="pres">
      <dgm:prSet presAssocID="{A882A016-D38D-4CA9-9BA3-2B849A2ECA89}" presName="parentLin" presStyleCnt="0"/>
      <dgm:spPr/>
    </dgm:pt>
    <dgm:pt modelId="{5FF77929-C5FC-4695-B8D9-E5C13749A874}" type="pres">
      <dgm:prSet presAssocID="{A882A016-D38D-4CA9-9BA3-2B849A2ECA89}" presName="parentLeftMargin" presStyleLbl="node1" presStyleIdx="1" presStyleCnt="6"/>
      <dgm:spPr/>
      <dgm:t>
        <a:bodyPr/>
        <a:lstStyle/>
        <a:p>
          <a:endParaRPr lang="es-ES"/>
        </a:p>
      </dgm:t>
    </dgm:pt>
    <dgm:pt modelId="{F78F8CB8-3379-4559-AD2A-F41A6D95FBAE}" type="pres">
      <dgm:prSet presAssocID="{A882A016-D38D-4CA9-9BA3-2B849A2ECA8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7205C5-E01B-4185-AB35-ACA7C0D50E00}" type="pres">
      <dgm:prSet presAssocID="{A882A016-D38D-4CA9-9BA3-2B849A2ECA89}" presName="negativeSpace" presStyleCnt="0"/>
      <dgm:spPr/>
    </dgm:pt>
    <dgm:pt modelId="{A174FAB7-D347-47B6-AE68-C979C57DF64E}" type="pres">
      <dgm:prSet presAssocID="{A882A016-D38D-4CA9-9BA3-2B849A2ECA89}" presName="childText" presStyleLbl="conFgAcc1" presStyleIdx="2" presStyleCnt="6">
        <dgm:presLayoutVars>
          <dgm:bulletEnabled val="1"/>
        </dgm:presLayoutVars>
      </dgm:prSet>
      <dgm:spPr/>
    </dgm:pt>
    <dgm:pt modelId="{DE529922-51D3-4895-8850-9418004C247E}" type="pres">
      <dgm:prSet presAssocID="{08EF618E-DD80-4D1E-9919-F49A7F93C1E1}" presName="spaceBetweenRectangles" presStyleCnt="0"/>
      <dgm:spPr/>
    </dgm:pt>
    <dgm:pt modelId="{10F11C86-E8AC-4C0C-9934-A6C19322F6E9}" type="pres">
      <dgm:prSet presAssocID="{E490BC27-5222-4D79-8C31-E07F9FA5AB66}" presName="parentLin" presStyleCnt="0"/>
      <dgm:spPr/>
    </dgm:pt>
    <dgm:pt modelId="{24F14E60-0058-48C9-A030-29131236F10D}" type="pres">
      <dgm:prSet presAssocID="{E490BC27-5222-4D79-8C31-E07F9FA5AB66}" presName="parentLeftMargin" presStyleLbl="node1" presStyleIdx="2" presStyleCnt="6"/>
      <dgm:spPr/>
      <dgm:t>
        <a:bodyPr/>
        <a:lstStyle/>
        <a:p>
          <a:endParaRPr lang="es-ES"/>
        </a:p>
      </dgm:t>
    </dgm:pt>
    <dgm:pt modelId="{B88D1518-5683-4707-AD27-FD0DBD5F06DA}" type="pres">
      <dgm:prSet presAssocID="{E490BC27-5222-4D79-8C31-E07F9FA5AB66}" presName="parentText" presStyleLbl="node1" presStyleIdx="3" presStyleCnt="6" custLinFactNeighborX="4999" custLinFactNeighborY="-137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48533F-D7B3-4E01-ACA0-BD8DC46461E6}" type="pres">
      <dgm:prSet presAssocID="{E490BC27-5222-4D79-8C31-E07F9FA5AB66}" presName="negativeSpace" presStyleCnt="0"/>
      <dgm:spPr/>
    </dgm:pt>
    <dgm:pt modelId="{17BB5746-CBA9-4C4A-ADE0-94197B59C869}" type="pres">
      <dgm:prSet presAssocID="{E490BC27-5222-4D79-8C31-E07F9FA5AB66}" presName="childText" presStyleLbl="conFgAcc1" presStyleIdx="3" presStyleCnt="6">
        <dgm:presLayoutVars>
          <dgm:bulletEnabled val="1"/>
        </dgm:presLayoutVars>
      </dgm:prSet>
      <dgm:spPr/>
    </dgm:pt>
    <dgm:pt modelId="{DE4FB785-33F7-433B-890B-5F49E0939C59}" type="pres">
      <dgm:prSet presAssocID="{C3C1320B-D9AC-42CB-B4C1-D1858C0EA13A}" presName="spaceBetweenRectangles" presStyleCnt="0"/>
      <dgm:spPr/>
    </dgm:pt>
    <dgm:pt modelId="{5CCEBD05-A90D-4EF3-B955-D9B1DA2F4AC9}" type="pres">
      <dgm:prSet presAssocID="{E7B14D91-5434-48E3-A636-5EDB0BB46DA7}" presName="parentLin" presStyleCnt="0"/>
      <dgm:spPr/>
    </dgm:pt>
    <dgm:pt modelId="{BEF58EEC-1978-4CE4-BECF-901017EBC189}" type="pres">
      <dgm:prSet presAssocID="{E7B14D91-5434-48E3-A636-5EDB0BB46DA7}" presName="parentLeftMargin" presStyleLbl="node1" presStyleIdx="3" presStyleCnt="6"/>
      <dgm:spPr/>
      <dgm:t>
        <a:bodyPr/>
        <a:lstStyle/>
        <a:p>
          <a:endParaRPr lang="es-ES"/>
        </a:p>
      </dgm:t>
    </dgm:pt>
    <dgm:pt modelId="{58DF1BED-CD18-40D3-9E4C-1EBD04E4C6C8}" type="pres">
      <dgm:prSet presAssocID="{E7B14D91-5434-48E3-A636-5EDB0BB46DA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5712EC-57C5-4313-B74F-96715F277D5A}" type="pres">
      <dgm:prSet presAssocID="{E7B14D91-5434-48E3-A636-5EDB0BB46DA7}" presName="negativeSpace" presStyleCnt="0"/>
      <dgm:spPr/>
    </dgm:pt>
    <dgm:pt modelId="{CE384FEC-1FE8-4291-948A-2EAD4D01090A}" type="pres">
      <dgm:prSet presAssocID="{E7B14D91-5434-48E3-A636-5EDB0BB46DA7}" presName="childText" presStyleLbl="conFgAcc1" presStyleIdx="4" presStyleCnt="6">
        <dgm:presLayoutVars>
          <dgm:bulletEnabled val="1"/>
        </dgm:presLayoutVars>
      </dgm:prSet>
      <dgm:spPr/>
    </dgm:pt>
    <dgm:pt modelId="{51454400-2703-42FF-8733-097BA263B712}" type="pres">
      <dgm:prSet presAssocID="{D3173B69-4307-419B-9C46-EE2D591FBCC3}" presName="spaceBetweenRectangles" presStyleCnt="0"/>
      <dgm:spPr/>
    </dgm:pt>
    <dgm:pt modelId="{D98D62F0-A0CD-4698-8DFC-A7747F7B9E9B}" type="pres">
      <dgm:prSet presAssocID="{F2FA2B49-BDE8-4AF1-81AF-4996C39E255B}" presName="parentLin" presStyleCnt="0"/>
      <dgm:spPr/>
    </dgm:pt>
    <dgm:pt modelId="{72C16C74-5BC2-47A2-9841-5D01CE13924B}" type="pres">
      <dgm:prSet presAssocID="{F2FA2B49-BDE8-4AF1-81AF-4996C39E255B}" presName="parentLeftMargin" presStyleLbl="node1" presStyleIdx="4" presStyleCnt="6"/>
      <dgm:spPr/>
      <dgm:t>
        <a:bodyPr/>
        <a:lstStyle/>
        <a:p>
          <a:endParaRPr lang="es-ES"/>
        </a:p>
      </dgm:t>
    </dgm:pt>
    <dgm:pt modelId="{83B9724F-553C-4307-B056-E452EBF62E2A}" type="pres">
      <dgm:prSet presAssocID="{F2FA2B49-BDE8-4AF1-81AF-4996C39E255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46C0D3-7D09-4BEB-929D-3C41EE8E50DD}" type="pres">
      <dgm:prSet presAssocID="{F2FA2B49-BDE8-4AF1-81AF-4996C39E255B}" presName="negativeSpace" presStyleCnt="0"/>
      <dgm:spPr/>
    </dgm:pt>
    <dgm:pt modelId="{812E1BCE-51BA-4564-A7FB-37674585E2E8}" type="pres">
      <dgm:prSet presAssocID="{F2FA2B49-BDE8-4AF1-81AF-4996C39E255B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2A9F85E-C6B0-4529-B695-CF679CBC7478}" type="presOf" srcId="{A882A016-D38D-4CA9-9BA3-2B849A2ECA89}" destId="{5FF77929-C5FC-4695-B8D9-E5C13749A874}" srcOrd="0" destOrd="0" presId="urn:microsoft.com/office/officeart/2005/8/layout/list1"/>
    <dgm:cxn modelId="{8E86C405-4295-46B5-8223-FDD92076E132}" type="presOf" srcId="{A882A016-D38D-4CA9-9BA3-2B849A2ECA89}" destId="{F78F8CB8-3379-4559-AD2A-F41A6D95FBAE}" srcOrd="1" destOrd="0" presId="urn:microsoft.com/office/officeart/2005/8/layout/list1"/>
    <dgm:cxn modelId="{2646422C-128F-47EB-B897-6201B5076D8A}" srcId="{F80F3209-1598-4D12-A652-2CEE9A0C09E7}" destId="{A882A016-D38D-4CA9-9BA3-2B849A2ECA89}" srcOrd="2" destOrd="0" parTransId="{FF677276-FF64-4269-913B-AFEE774782AF}" sibTransId="{08EF618E-DD80-4D1E-9919-F49A7F93C1E1}"/>
    <dgm:cxn modelId="{11CAC625-0ED1-49BB-8D90-C29D42A36F3B}" type="presOf" srcId="{8F72F15A-1C19-4C3A-BD08-EF32F40EB244}" destId="{08A10CFC-B85D-4DD7-A037-0E8CC6AA1BEA}" srcOrd="0" destOrd="0" presId="urn:microsoft.com/office/officeart/2005/8/layout/list1"/>
    <dgm:cxn modelId="{0CC166BA-B939-4D28-BB99-1A9F55EF99A7}" type="presOf" srcId="{E7B14D91-5434-48E3-A636-5EDB0BB46DA7}" destId="{58DF1BED-CD18-40D3-9E4C-1EBD04E4C6C8}" srcOrd="1" destOrd="0" presId="urn:microsoft.com/office/officeart/2005/8/layout/list1"/>
    <dgm:cxn modelId="{244B9278-E94F-4074-8485-E51D1E192591}" srcId="{F80F3209-1598-4D12-A652-2CEE9A0C09E7}" destId="{E7B14D91-5434-48E3-A636-5EDB0BB46DA7}" srcOrd="4" destOrd="0" parTransId="{9D59DF45-CE8B-43B3-BE52-88A3086CCAE7}" sibTransId="{D3173B69-4307-419B-9C46-EE2D591FBCC3}"/>
    <dgm:cxn modelId="{EB58A21A-9F5B-4072-90F7-1E66B10DF5ED}" srcId="{F80F3209-1598-4D12-A652-2CEE9A0C09E7}" destId="{F6D8EC34-0A8C-41BC-A7B0-60654FAB9146}" srcOrd="1" destOrd="0" parTransId="{FBBA8830-E2E1-4549-B2C8-4974DE66AF9B}" sibTransId="{C4B45338-A5A7-4EF7-8D0F-4F08B3A1C27D}"/>
    <dgm:cxn modelId="{7B1F4F56-5BB7-453D-A68D-22F36BB3868D}" srcId="{F80F3209-1598-4D12-A652-2CEE9A0C09E7}" destId="{8F72F15A-1C19-4C3A-BD08-EF32F40EB244}" srcOrd="0" destOrd="0" parTransId="{222EA860-44F3-4786-9735-C8BCD8202DAF}" sibTransId="{C075B57E-6139-4B26-8B95-707F2FA96977}"/>
    <dgm:cxn modelId="{48AF6D15-AA47-4F3A-9E22-47039A251CC8}" type="presOf" srcId="{F80F3209-1598-4D12-A652-2CEE9A0C09E7}" destId="{ACA8D0DF-8CED-41A4-B819-375FA3F764A6}" srcOrd="0" destOrd="0" presId="urn:microsoft.com/office/officeart/2005/8/layout/list1"/>
    <dgm:cxn modelId="{8DBA5FD7-FB79-437A-A210-4F3247053C85}" type="presOf" srcId="{8F72F15A-1C19-4C3A-BD08-EF32F40EB244}" destId="{6366B335-46CD-4490-A9E2-B9E2270B317B}" srcOrd="1" destOrd="0" presId="urn:microsoft.com/office/officeart/2005/8/layout/list1"/>
    <dgm:cxn modelId="{7E399F90-E10E-442C-A52D-472EFF5E29D5}" type="presOf" srcId="{E490BC27-5222-4D79-8C31-E07F9FA5AB66}" destId="{24F14E60-0058-48C9-A030-29131236F10D}" srcOrd="0" destOrd="0" presId="urn:microsoft.com/office/officeart/2005/8/layout/list1"/>
    <dgm:cxn modelId="{6E8DE17B-59D5-4262-B081-F30C2E2B77EB}" type="presOf" srcId="{E7B14D91-5434-48E3-A636-5EDB0BB46DA7}" destId="{BEF58EEC-1978-4CE4-BECF-901017EBC189}" srcOrd="0" destOrd="0" presId="urn:microsoft.com/office/officeart/2005/8/layout/list1"/>
    <dgm:cxn modelId="{8A33E588-A3EA-48E9-8FAB-83258145295D}" type="presOf" srcId="{F2FA2B49-BDE8-4AF1-81AF-4996C39E255B}" destId="{72C16C74-5BC2-47A2-9841-5D01CE13924B}" srcOrd="0" destOrd="0" presId="urn:microsoft.com/office/officeart/2005/8/layout/list1"/>
    <dgm:cxn modelId="{46BBC8CC-BC7E-46C0-882C-5B48719422C6}" srcId="{F80F3209-1598-4D12-A652-2CEE9A0C09E7}" destId="{F2FA2B49-BDE8-4AF1-81AF-4996C39E255B}" srcOrd="5" destOrd="0" parTransId="{9715488C-6E13-4C3C-812D-0D41B94E8B72}" sibTransId="{CCB3F6BA-72ED-403E-84A0-480AAFA5B746}"/>
    <dgm:cxn modelId="{95B03240-6378-49E4-852D-F6145BD3DC40}" type="presOf" srcId="{F2FA2B49-BDE8-4AF1-81AF-4996C39E255B}" destId="{83B9724F-553C-4307-B056-E452EBF62E2A}" srcOrd="1" destOrd="0" presId="urn:microsoft.com/office/officeart/2005/8/layout/list1"/>
    <dgm:cxn modelId="{9C581D28-22A7-416B-828B-31CAED1A5189}" type="presOf" srcId="{F6D8EC34-0A8C-41BC-A7B0-60654FAB9146}" destId="{5E5580C2-8871-4FB4-8530-F973FA1371B8}" srcOrd="1" destOrd="0" presId="urn:microsoft.com/office/officeart/2005/8/layout/list1"/>
    <dgm:cxn modelId="{68FEAEB2-5E5B-4610-B851-6E8B873D5776}" type="presOf" srcId="{E490BC27-5222-4D79-8C31-E07F9FA5AB66}" destId="{B88D1518-5683-4707-AD27-FD0DBD5F06DA}" srcOrd="1" destOrd="0" presId="urn:microsoft.com/office/officeart/2005/8/layout/list1"/>
    <dgm:cxn modelId="{87A34EBD-B7CE-4719-88C6-49F0AFFB01F0}" type="presOf" srcId="{F6D8EC34-0A8C-41BC-A7B0-60654FAB9146}" destId="{98BB52CD-D0EF-447D-8E0A-DCEF5710A8A3}" srcOrd="0" destOrd="0" presId="urn:microsoft.com/office/officeart/2005/8/layout/list1"/>
    <dgm:cxn modelId="{AD11B564-4BB0-465D-9EA5-DE514F9F85DB}" srcId="{F80F3209-1598-4D12-A652-2CEE9A0C09E7}" destId="{E490BC27-5222-4D79-8C31-E07F9FA5AB66}" srcOrd="3" destOrd="0" parTransId="{9C9C1FC4-0A31-4310-80DF-E435A4739DB7}" sibTransId="{C3C1320B-D9AC-42CB-B4C1-D1858C0EA13A}"/>
    <dgm:cxn modelId="{E327F25A-15C4-4E88-A035-1AE75240707F}" type="presParOf" srcId="{ACA8D0DF-8CED-41A4-B819-375FA3F764A6}" destId="{BAD149A8-9342-44FE-B44F-B5D89B7437E1}" srcOrd="0" destOrd="0" presId="urn:microsoft.com/office/officeart/2005/8/layout/list1"/>
    <dgm:cxn modelId="{A7DA163C-EFFF-42CC-94F1-81B76E47E602}" type="presParOf" srcId="{BAD149A8-9342-44FE-B44F-B5D89B7437E1}" destId="{08A10CFC-B85D-4DD7-A037-0E8CC6AA1BEA}" srcOrd="0" destOrd="0" presId="urn:microsoft.com/office/officeart/2005/8/layout/list1"/>
    <dgm:cxn modelId="{46187AC6-59C5-47F0-85AF-5C0B901EBC96}" type="presParOf" srcId="{BAD149A8-9342-44FE-B44F-B5D89B7437E1}" destId="{6366B335-46CD-4490-A9E2-B9E2270B317B}" srcOrd="1" destOrd="0" presId="urn:microsoft.com/office/officeart/2005/8/layout/list1"/>
    <dgm:cxn modelId="{BB4FCFF1-EAF2-488A-930F-CB0BA7D7A5E1}" type="presParOf" srcId="{ACA8D0DF-8CED-41A4-B819-375FA3F764A6}" destId="{AC052AFA-514F-4860-AAA1-6CD99685D845}" srcOrd="1" destOrd="0" presId="urn:microsoft.com/office/officeart/2005/8/layout/list1"/>
    <dgm:cxn modelId="{9FBB8DA6-7384-4BF0-87A5-069E0D7CEF57}" type="presParOf" srcId="{ACA8D0DF-8CED-41A4-B819-375FA3F764A6}" destId="{8B29B133-8655-4D1E-8684-094564894478}" srcOrd="2" destOrd="0" presId="urn:microsoft.com/office/officeart/2005/8/layout/list1"/>
    <dgm:cxn modelId="{6577A0FC-28E8-46B8-A50B-7E7553056FBA}" type="presParOf" srcId="{ACA8D0DF-8CED-41A4-B819-375FA3F764A6}" destId="{D7CEB0DE-CD75-43A6-9A7B-7FA2056991EA}" srcOrd="3" destOrd="0" presId="urn:microsoft.com/office/officeart/2005/8/layout/list1"/>
    <dgm:cxn modelId="{13A008F0-275E-4464-88F9-255A511EFC09}" type="presParOf" srcId="{ACA8D0DF-8CED-41A4-B819-375FA3F764A6}" destId="{C496639E-ABCC-43A5-905E-B77B980D9CDD}" srcOrd="4" destOrd="0" presId="urn:microsoft.com/office/officeart/2005/8/layout/list1"/>
    <dgm:cxn modelId="{A09F37C3-5920-49C3-BCDA-8FDE0D45DD7F}" type="presParOf" srcId="{C496639E-ABCC-43A5-905E-B77B980D9CDD}" destId="{98BB52CD-D0EF-447D-8E0A-DCEF5710A8A3}" srcOrd="0" destOrd="0" presId="urn:microsoft.com/office/officeart/2005/8/layout/list1"/>
    <dgm:cxn modelId="{8711385A-5473-4FD1-8FC4-F0CE82221FC5}" type="presParOf" srcId="{C496639E-ABCC-43A5-905E-B77B980D9CDD}" destId="{5E5580C2-8871-4FB4-8530-F973FA1371B8}" srcOrd="1" destOrd="0" presId="urn:microsoft.com/office/officeart/2005/8/layout/list1"/>
    <dgm:cxn modelId="{CC0CD62B-E743-4320-8DE4-854813FEA58B}" type="presParOf" srcId="{ACA8D0DF-8CED-41A4-B819-375FA3F764A6}" destId="{934FEE66-84DD-4A09-8760-F2848DA6A8E1}" srcOrd="5" destOrd="0" presId="urn:microsoft.com/office/officeart/2005/8/layout/list1"/>
    <dgm:cxn modelId="{18973EDD-FA34-4F08-9A74-F4F09DD6FCCE}" type="presParOf" srcId="{ACA8D0DF-8CED-41A4-B819-375FA3F764A6}" destId="{E126D7FA-384A-4F57-827F-8F6DC8738AFF}" srcOrd="6" destOrd="0" presId="urn:microsoft.com/office/officeart/2005/8/layout/list1"/>
    <dgm:cxn modelId="{D46FD7AA-891B-4D11-B0B2-1CB2B35D01BD}" type="presParOf" srcId="{ACA8D0DF-8CED-41A4-B819-375FA3F764A6}" destId="{4E82F344-39CF-4FA6-8C39-17EE89FD0B88}" srcOrd="7" destOrd="0" presId="urn:microsoft.com/office/officeart/2005/8/layout/list1"/>
    <dgm:cxn modelId="{E95D9B9F-4EA8-45F8-A068-7AD4886F32F6}" type="presParOf" srcId="{ACA8D0DF-8CED-41A4-B819-375FA3F764A6}" destId="{1403F46F-1E53-42DA-A67F-E6161F036AAD}" srcOrd="8" destOrd="0" presId="urn:microsoft.com/office/officeart/2005/8/layout/list1"/>
    <dgm:cxn modelId="{16F68160-793A-4EE3-AD94-030CB46DE2DD}" type="presParOf" srcId="{1403F46F-1E53-42DA-A67F-E6161F036AAD}" destId="{5FF77929-C5FC-4695-B8D9-E5C13749A874}" srcOrd="0" destOrd="0" presId="urn:microsoft.com/office/officeart/2005/8/layout/list1"/>
    <dgm:cxn modelId="{D7C3A940-2176-4CE2-AD5D-D7E4405B78F8}" type="presParOf" srcId="{1403F46F-1E53-42DA-A67F-E6161F036AAD}" destId="{F78F8CB8-3379-4559-AD2A-F41A6D95FBAE}" srcOrd="1" destOrd="0" presId="urn:microsoft.com/office/officeart/2005/8/layout/list1"/>
    <dgm:cxn modelId="{128161D2-E9E2-48F0-97D3-5A4493D5DA32}" type="presParOf" srcId="{ACA8D0DF-8CED-41A4-B819-375FA3F764A6}" destId="{8E7205C5-E01B-4185-AB35-ACA7C0D50E00}" srcOrd="9" destOrd="0" presId="urn:microsoft.com/office/officeart/2005/8/layout/list1"/>
    <dgm:cxn modelId="{89DAC513-3277-428A-87CE-520BE9EACCCB}" type="presParOf" srcId="{ACA8D0DF-8CED-41A4-B819-375FA3F764A6}" destId="{A174FAB7-D347-47B6-AE68-C979C57DF64E}" srcOrd="10" destOrd="0" presId="urn:microsoft.com/office/officeart/2005/8/layout/list1"/>
    <dgm:cxn modelId="{C996E633-7FAB-4E2F-88EB-771F0CE0F65D}" type="presParOf" srcId="{ACA8D0DF-8CED-41A4-B819-375FA3F764A6}" destId="{DE529922-51D3-4895-8850-9418004C247E}" srcOrd="11" destOrd="0" presId="urn:microsoft.com/office/officeart/2005/8/layout/list1"/>
    <dgm:cxn modelId="{2962C823-212D-4181-A488-D1673E663AD3}" type="presParOf" srcId="{ACA8D0DF-8CED-41A4-B819-375FA3F764A6}" destId="{10F11C86-E8AC-4C0C-9934-A6C19322F6E9}" srcOrd="12" destOrd="0" presId="urn:microsoft.com/office/officeart/2005/8/layout/list1"/>
    <dgm:cxn modelId="{FC33D2C6-02AB-4739-980D-79B0916183FA}" type="presParOf" srcId="{10F11C86-E8AC-4C0C-9934-A6C19322F6E9}" destId="{24F14E60-0058-48C9-A030-29131236F10D}" srcOrd="0" destOrd="0" presId="urn:microsoft.com/office/officeart/2005/8/layout/list1"/>
    <dgm:cxn modelId="{1DEB1053-8863-401D-87B2-8145CC585B50}" type="presParOf" srcId="{10F11C86-E8AC-4C0C-9934-A6C19322F6E9}" destId="{B88D1518-5683-4707-AD27-FD0DBD5F06DA}" srcOrd="1" destOrd="0" presId="urn:microsoft.com/office/officeart/2005/8/layout/list1"/>
    <dgm:cxn modelId="{1F344322-7B4C-4D05-B98D-44D40B9D14BA}" type="presParOf" srcId="{ACA8D0DF-8CED-41A4-B819-375FA3F764A6}" destId="{7248533F-D7B3-4E01-ACA0-BD8DC46461E6}" srcOrd="13" destOrd="0" presId="urn:microsoft.com/office/officeart/2005/8/layout/list1"/>
    <dgm:cxn modelId="{721557A0-4F78-4809-9D01-BB4F6378176F}" type="presParOf" srcId="{ACA8D0DF-8CED-41A4-B819-375FA3F764A6}" destId="{17BB5746-CBA9-4C4A-ADE0-94197B59C869}" srcOrd="14" destOrd="0" presId="urn:microsoft.com/office/officeart/2005/8/layout/list1"/>
    <dgm:cxn modelId="{922B3A9D-69ED-4841-8DFE-37223ABE0350}" type="presParOf" srcId="{ACA8D0DF-8CED-41A4-B819-375FA3F764A6}" destId="{DE4FB785-33F7-433B-890B-5F49E0939C59}" srcOrd="15" destOrd="0" presId="urn:microsoft.com/office/officeart/2005/8/layout/list1"/>
    <dgm:cxn modelId="{0EDD1CED-3A3C-4F25-9B22-9A04234CD522}" type="presParOf" srcId="{ACA8D0DF-8CED-41A4-B819-375FA3F764A6}" destId="{5CCEBD05-A90D-4EF3-B955-D9B1DA2F4AC9}" srcOrd="16" destOrd="0" presId="urn:microsoft.com/office/officeart/2005/8/layout/list1"/>
    <dgm:cxn modelId="{AEA4AD19-0242-4A5F-8846-41BD06900A70}" type="presParOf" srcId="{5CCEBD05-A90D-4EF3-B955-D9B1DA2F4AC9}" destId="{BEF58EEC-1978-4CE4-BECF-901017EBC189}" srcOrd="0" destOrd="0" presId="urn:microsoft.com/office/officeart/2005/8/layout/list1"/>
    <dgm:cxn modelId="{5AD2F2C4-4496-4BDF-8C51-831C0ABB8F61}" type="presParOf" srcId="{5CCEBD05-A90D-4EF3-B955-D9B1DA2F4AC9}" destId="{58DF1BED-CD18-40D3-9E4C-1EBD04E4C6C8}" srcOrd="1" destOrd="0" presId="urn:microsoft.com/office/officeart/2005/8/layout/list1"/>
    <dgm:cxn modelId="{C8408374-ECAB-4D75-8DD6-1DBCF96EC62D}" type="presParOf" srcId="{ACA8D0DF-8CED-41A4-B819-375FA3F764A6}" destId="{D45712EC-57C5-4313-B74F-96715F277D5A}" srcOrd="17" destOrd="0" presId="urn:microsoft.com/office/officeart/2005/8/layout/list1"/>
    <dgm:cxn modelId="{76029A85-9F1F-42BB-B805-38516BF22734}" type="presParOf" srcId="{ACA8D0DF-8CED-41A4-B819-375FA3F764A6}" destId="{CE384FEC-1FE8-4291-948A-2EAD4D01090A}" srcOrd="18" destOrd="0" presId="urn:microsoft.com/office/officeart/2005/8/layout/list1"/>
    <dgm:cxn modelId="{CDC33B4E-F094-4278-A97B-791804EE7AB8}" type="presParOf" srcId="{ACA8D0DF-8CED-41A4-B819-375FA3F764A6}" destId="{51454400-2703-42FF-8733-097BA263B712}" srcOrd="19" destOrd="0" presId="urn:microsoft.com/office/officeart/2005/8/layout/list1"/>
    <dgm:cxn modelId="{5DF6ABA4-07F1-4FC0-AC9B-8A2A792DD4CA}" type="presParOf" srcId="{ACA8D0DF-8CED-41A4-B819-375FA3F764A6}" destId="{D98D62F0-A0CD-4698-8DFC-A7747F7B9E9B}" srcOrd="20" destOrd="0" presId="urn:microsoft.com/office/officeart/2005/8/layout/list1"/>
    <dgm:cxn modelId="{BC3A6B9D-FBF2-495B-9E44-814A46331460}" type="presParOf" srcId="{D98D62F0-A0CD-4698-8DFC-A7747F7B9E9B}" destId="{72C16C74-5BC2-47A2-9841-5D01CE13924B}" srcOrd="0" destOrd="0" presId="urn:microsoft.com/office/officeart/2005/8/layout/list1"/>
    <dgm:cxn modelId="{A807B140-C9CE-4631-ACC8-2DA1BCB85164}" type="presParOf" srcId="{D98D62F0-A0CD-4698-8DFC-A7747F7B9E9B}" destId="{83B9724F-553C-4307-B056-E452EBF62E2A}" srcOrd="1" destOrd="0" presId="urn:microsoft.com/office/officeart/2005/8/layout/list1"/>
    <dgm:cxn modelId="{9BDD9ED0-8C08-4463-A2BD-9164F36757DA}" type="presParOf" srcId="{ACA8D0DF-8CED-41A4-B819-375FA3F764A6}" destId="{A946C0D3-7D09-4BEB-929D-3C41EE8E50DD}" srcOrd="21" destOrd="0" presId="urn:microsoft.com/office/officeart/2005/8/layout/list1"/>
    <dgm:cxn modelId="{7555D92D-336D-4A55-B035-866F815E37E5}" type="presParOf" srcId="{ACA8D0DF-8CED-41A4-B819-375FA3F764A6}" destId="{812E1BCE-51BA-4564-A7FB-37674585E2E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91B52B-7D44-4848-ACB8-4F9CF69EB2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592E0EF-A6E3-487B-98C8-C2A13346EA8A}">
      <dgm:prSet phldrT="[Texto]"/>
      <dgm:spPr/>
      <dgm:t>
        <a:bodyPr/>
        <a:lstStyle/>
        <a:p>
          <a:r>
            <a:rPr lang="es-ES" dirty="0" smtClean="0"/>
            <a:t>Incremento de la temperatura</a:t>
          </a:r>
          <a:endParaRPr lang="es-ES" dirty="0"/>
        </a:p>
      </dgm:t>
    </dgm:pt>
    <dgm:pt modelId="{E702B45F-4A67-4F97-B144-FEC18C55049D}" type="parTrans" cxnId="{62264083-A3A7-46BD-90C1-5E76F5717D47}">
      <dgm:prSet/>
      <dgm:spPr/>
      <dgm:t>
        <a:bodyPr/>
        <a:lstStyle/>
        <a:p>
          <a:endParaRPr lang="es-ES"/>
        </a:p>
      </dgm:t>
    </dgm:pt>
    <dgm:pt modelId="{B49F3D26-6FA9-4CC8-BDA3-BBAA320F405D}" type="sibTrans" cxnId="{62264083-A3A7-46BD-90C1-5E76F5717D47}">
      <dgm:prSet/>
      <dgm:spPr/>
      <dgm:t>
        <a:bodyPr/>
        <a:lstStyle/>
        <a:p>
          <a:endParaRPr lang="es-ES"/>
        </a:p>
      </dgm:t>
    </dgm:pt>
    <dgm:pt modelId="{A9A41C0E-0E04-4804-8148-A3B4503521C3}">
      <dgm:prSet phldrT="[Texto]"/>
      <dgm:spPr/>
      <dgm:t>
        <a:bodyPr/>
        <a:lstStyle/>
        <a:p>
          <a:r>
            <a:rPr lang="es-ES" dirty="0" smtClean="0"/>
            <a:t>Debido a la presencia de pirógenos</a:t>
          </a:r>
          <a:endParaRPr lang="es-ES" dirty="0"/>
        </a:p>
      </dgm:t>
    </dgm:pt>
    <dgm:pt modelId="{41C77064-34F9-4138-ACC1-E73D60DE981D}" type="parTrans" cxnId="{96DE646D-6EB8-45F7-AEAF-04110BEB54A5}">
      <dgm:prSet/>
      <dgm:spPr/>
      <dgm:t>
        <a:bodyPr/>
        <a:lstStyle/>
        <a:p>
          <a:endParaRPr lang="es-ES"/>
        </a:p>
      </dgm:t>
    </dgm:pt>
    <dgm:pt modelId="{20E1B90C-8153-49D0-9D12-768C3D9B352F}" type="sibTrans" cxnId="{96DE646D-6EB8-45F7-AEAF-04110BEB54A5}">
      <dgm:prSet/>
      <dgm:spPr/>
      <dgm:t>
        <a:bodyPr/>
        <a:lstStyle/>
        <a:p>
          <a:endParaRPr lang="es-ES"/>
        </a:p>
      </dgm:t>
    </dgm:pt>
    <dgm:pt modelId="{36EE04A5-64F9-48E8-9706-07E321244B0C}">
      <dgm:prSet phldrT="[Texto]"/>
      <dgm:spPr/>
      <dgm:t>
        <a:bodyPr/>
        <a:lstStyle/>
        <a:p>
          <a:r>
            <a:rPr lang="es-ES" dirty="0" smtClean="0"/>
            <a:t>Aumenta el punto de ajuste del centro hipotalámico regulador</a:t>
          </a:r>
          <a:endParaRPr lang="es-ES" dirty="0"/>
        </a:p>
      </dgm:t>
    </dgm:pt>
    <dgm:pt modelId="{26764F3F-EE9A-47C6-99FC-89D93F5CB677}" type="parTrans" cxnId="{949EB22D-E7CD-4036-AAC4-EE854C5E91DB}">
      <dgm:prSet/>
      <dgm:spPr/>
      <dgm:t>
        <a:bodyPr/>
        <a:lstStyle/>
        <a:p>
          <a:endParaRPr lang="es-ES"/>
        </a:p>
      </dgm:t>
    </dgm:pt>
    <dgm:pt modelId="{D3EF19B6-C751-4256-92F6-F306C533B3FC}" type="sibTrans" cxnId="{949EB22D-E7CD-4036-AAC4-EE854C5E91DB}">
      <dgm:prSet/>
      <dgm:spPr/>
      <dgm:t>
        <a:bodyPr/>
        <a:lstStyle/>
        <a:p>
          <a:endParaRPr lang="es-ES"/>
        </a:p>
      </dgm:t>
    </dgm:pt>
    <dgm:pt modelId="{94B20C8D-4EE7-4955-AFD5-66FC98019B2F}">
      <dgm:prSet/>
      <dgm:spPr/>
      <dgm:t>
        <a:bodyPr/>
        <a:lstStyle/>
        <a:p>
          <a:r>
            <a:rPr lang="es-ES" dirty="0" smtClean="0"/>
            <a:t>El organismo pretende alcanzar el nuevo valor de la temperatura</a:t>
          </a:r>
          <a:endParaRPr lang="es-ES" dirty="0"/>
        </a:p>
      </dgm:t>
    </dgm:pt>
    <dgm:pt modelId="{3DFBB0C9-E04C-4886-93B1-A7D819B2D63C}" type="parTrans" cxnId="{B6A9DE49-3DAF-4DE5-B491-C8748C0117CE}">
      <dgm:prSet/>
      <dgm:spPr/>
      <dgm:t>
        <a:bodyPr/>
        <a:lstStyle/>
        <a:p>
          <a:endParaRPr lang="es-ES"/>
        </a:p>
      </dgm:t>
    </dgm:pt>
    <dgm:pt modelId="{E67A3AC8-55CF-409B-91AA-56B0847904E4}" type="sibTrans" cxnId="{B6A9DE49-3DAF-4DE5-B491-C8748C0117CE}">
      <dgm:prSet/>
      <dgm:spPr/>
      <dgm:t>
        <a:bodyPr/>
        <a:lstStyle/>
        <a:p>
          <a:endParaRPr lang="es-ES"/>
        </a:p>
      </dgm:t>
    </dgm:pt>
    <dgm:pt modelId="{A7C59F93-EA0B-4C45-A423-05E4F5CB9EFE}" type="pres">
      <dgm:prSet presAssocID="{4891B52B-7D44-4848-ACB8-4F9CF69EB2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7E866E-2F6F-4FA3-AC86-48C170E118DF}" type="pres">
      <dgm:prSet presAssocID="{0592E0EF-A6E3-487B-98C8-C2A13346EA8A}" presName="root" presStyleCnt="0"/>
      <dgm:spPr/>
    </dgm:pt>
    <dgm:pt modelId="{206A91F8-F07C-4543-8E58-A31F1F4A65DA}" type="pres">
      <dgm:prSet presAssocID="{0592E0EF-A6E3-487B-98C8-C2A13346EA8A}" presName="rootComposite" presStyleCnt="0"/>
      <dgm:spPr/>
    </dgm:pt>
    <dgm:pt modelId="{95B9EF34-7617-49A6-AB7C-EB3D82892B04}" type="pres">
      <dgm:prSet presAssocID="{0592E0EF-A6E3-487B-98C8-C2A13346EA8A}" presName="rootText" presStyleLbl="node1" presStyleIdx="0" presStyleCnt="1" custScaleX="294284" custScaleY="186091" custLinFactX="-100000" custLinFactNeighborX="-182357" custLinFactNeighborY="66510"/>
      <dgm:spPr/>
      <dgm:t>
        <a:bodyPr/>
        <a:lstStyle/>
        <a:p>
          <a:endParaRPr lang="es-ES"/>
        </a:p>
      </dgm:t>
    </dgm:pt>
    <dgm:pt modelId="{0FAB0AF3-833C-4C46-AAA5-421F791B7777}" type="pres">
      <dgm:prSet presAssocID="{0592E0EF-A6E3-487B-98C8-C2A13346EA8A}" presName="rootConnector" presStyleLbl="node1" presStyleIdx="0" presStyleCnt="1"/>
      <dgm:spPr/>
      <dgm:t>
        <a:bodyPr/>
        <a:lstStyle/>
        <a:p>
          <a:endParaRPr lang="es-ES"/>
        </a:p>
      </dgm:t>
    </dgm:pt>
    <dgm:pt modelId="{6326578F-0518-464D-BF3B-FD953DA08CAA}" type="pres">
      <dgm:prSet presAssocID="{0592E0EF-A6E3-487B-98C8-C2A13346EA8A}" presName="childShape" presStyleCnt="0"/>
      <dgm:spPr/>
    </dgm:pt>
    <dgm:pt modelId="{1E5ABA01-7629-492F-95FB-79B3DBE59635}" type="pres">
      <dgm:prSet presAssocID="{41C77064-34F9-4138-ACC1-E73D60DE981D}" presName="Name13" presStyleLbl="parChTrans1D2" presStyleIdx="0" presStyleCnt="3"/>
      <dgm:spPr/>
      <dgm:t>
        <a:bodyPr/>
        <a:lstStyle/>
        <a:p>
          <a:endParaRPr lang="es-ES"/>
        </a:p>
      </dgm:t>
    </dgm:pt>
    <dgm:pt modelId="{387D0F12-D809-4D8F-B8CB-2EE5AB8E3AE6}" type="pres">
      <dgm:prSet presAssocID="{A9A41C0E-0E04-4804-8148-A3B4503521C3}" presName="childText" presStyleLbl="bgAcc1" presStyleIdx="0" presStyleCnt="3" custScaleX="277450" custScaleY="193993" custLinFactNeighborX="47792" custLinFactNeighborY="-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E2D812-8B75-4522-A25B-61F22155EE38}" type="pres">
      <dgm:prSet presAssocID="{26764F3F-EE9A-47C6-99FC-89D93F5CB677}" presName="Name13" presStyleLbl="parChTrans1D2" presStyleIdx="1" presStyleCnt="3"/>
      <dgm:spPr/>
      <dgm:t>
        <a:bodyPr/>
        <a:lstStyle/>
        <a:p>
          <a:endParaRPr lang="es-ES"/>
        </a:p>
      </dgm:t>
    </dgm:pt>
    <dgm:pt modelId="{6346EF86-C9F7-4D59-A0F0-CD9C17650EF6}" type="pres">
      <dgm:prSet presAssocID="{36EE04A5-64F9-48E8-9706-07E321244B0C}" presName="childText" presStyleLbl="bgAcc1" presStyleIdx="1" presStyleCnt="3" custScaleX="277122" custScaleY="178015" custLinFactNeighborX="54744" custLinFactNeighborY="145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451441-CDCD-4BD9-B932-CC7CC53329B0}" type="pres">
      <dgm:prSet presAssocID="{3DFBB0C9-E04C-4886-93B1-A7D819B2D63C}" presName="Name13" presStyleLbl="parChTrans1D2" presStyleIdx="2" presStyleCnt="3"/>
      <dgm:spPr/>
      <dgm:t>
        <a:bodyPr/>
        <a:lstStyle/>
        <a:p>
          <a:endParaRPr lang="es-ES"/>
        </a:p>
      </dgm:t>
    </dgm:pt>
    <dgm:pt modelId="{C7DBD0F2-F469-4ECF-8F85-D8C5F3E5E3D9}" type="pres">
      <dgm:prSet presAssocID="{94B20C8D-4EE7-4955-AFD5-66FC98019B2F}" presName="childText" presStyleLbl="bgAcc1" presStyleIdx="2" presStyleCnt="3" custScaleX="283178" custScaleY="183127" custLinFactNeighborX="54744" custLinFactNeighborY="117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3E9C6EE-F82A-4048-B84D-93D51E35E77B}" type="presOf" srcId="{3DFBB0C9-E04C-4886-93B1-A7D819B2D63C}" destId="{BF451441-CDCD-4BD9-B932-CC7CC53329B0}" srcOrd="0" destOrd="0" presId="urn:microsoft.com/office/officeart/2005/8/layout/hierarchy3"/>
    <dgm:cxn modelId="{96DE646D-6EB8-45F7-AEAF-04110BEB54A5}" srcId="{0592E0EF-A6E3-487B-98C8-C2A13346EA8A}" destId="{A9A41C0E-0E04-4804-8148-A3B4503521C3}" srcOrd="0" destOrd="0" parTransId="{41C77064-34F9-4138-ACC1-E73D60DE981D}" sibTransId="{20E1B90C-8153-49D0-9D12-768C3D9B352F}"/>
    <dgm:cxn modelId="{B6A9DE49-3DAF-4DE5-B491-C8748C0117CE}" srcId="{0592E0EF-A6E3-487B-98C8-C2A13346EA8A}" destId="{94B20C8D-4EE7-4955-AFD5-66FC98019B2F}" srcOrd="2" destOrd="0" parTransId="{3DFBB0C9-E04C-4886-93B1-A7D819B2D63C}" sibTransId="{E67A3AC8-55CF-409B-91AA-56B0847904E4}"/>
    <dgm:cxn modelId="{82B4D193-F908-4233-A447-48D7A773AD7E}" type="presOf" srcId="{26764F3F-EE9A-47C6-99FC-89D93F5CB677}" destId="{76E2D812-8B75-4522-A25B-61F22155EE38}" srcOrd="0" destOrd="0" presId="urn:microsoft.com/office/officeart/2005/8/layout/hierarchy3"/>
    <dgm:cxn modelId="{B29E69A3-FCE2-4B3D-AD3D-4535AE3B2FFC}" type="presOf" srcId="{0592E0EF-A6E3-487B-98C8-C2A13346EA8A}" destId="{0FAB0AF3-833C-4C46-AAA5-421F791B7777}" srcOrd="1" destOrd="0" presId="urn:microsoft.com/office/officeart/2005/8/layout/hierarchy3"/>
    <dgm:cxn modelId="{C5A2E72D-5535-4A76-9F52-9AFFA9F896C9}" type="presOf" srcId="{36EE04A5-64F9-48E8-9706-07E321244B0C}" destId="{6346EF86-C9F7-4D59-A0F0-CD9C17650EF6}" srcOrd="0" destOrd="0" presId="urn:microsoft.com/office/officeart/2005/8/layout/hierarchy3"/>
    <dgm:cxn modelId="{F4D565FE-DCA7-4850-B634-1FEA6C13FB1F}" type="presOf" srcId="{41C77064-34F9-4138-ACC1-E73D60DE981D}" destId="{1E5ABA01-7629-492F-95FB-79B3DBE59635}" srcOrd="0" destOrd="0" presId="urn:microsoft.com/office/officeart/2005/8/layout/hierarchy3"/>
    <dgm:cxn modelId="{949EB22D-E7CD-4036-AAC4-EE854C5E91DB}" srcId="{0592E0EF-A6E3-487B-98C8-C2A13346EA8A}" destId="{36EE04A5-64F9-48E8-9706-07E321244B0C}" srcOrd="1" destOrd="0" parTransId="{26764F3F-EE9A-47C6-99FC-89D93F5CB677}" sibTransId="{D3EF19B6-C751-4256-92F6-F306C533B3FC}"/>
    <dgm:cxn modelId="{80C96055-3E3E-4960-9359-F21099B74225}" type="presOf" srcId="{A9A41C0E-0E04-4804-8148-A3B4503521C3}" destId="{387D0F12-D809-4D8F-B8CB-2EE5AB8E3AE6}" srcOrd="0" destOrd="0" presId="urn:microsoft.com/office/officeart/2005/8/layout/hierarchy3"/>
    <dgm:cxn modelId="{62264083-A3A7-46BD-90C1-5E76F5717D47}" srcId="{4891B52B-7D44-4848-ACB8-4F9CF69EB213}" destId="{0592E0EF-A6E3-487B-98C8-C2A13346EA8A}" srcOrd="0" destOrd="0" parTransId="{E702B45F-4A67-4F97-B144-FEC18C55049D}" sibTransId="{B49F3D26-6FA9-4CC8-BDA3-BBAA320F405D}"/>
    <dgm:cxn modelId="{8BD7C106-5EB5-4FF1-AA4B-C9C854CEACAE}" type="presOf" srcId="{4891B52B-7D44-4848-ACB8-4F9CF69EB213}" destId="{A7C59F93-EA0B-4C45-A423-05E4F5CB9EFE}" srcOrd="0" destOrd="0" presId="urn:microsoft.com/office/officeart/2005/8/layout/hierarchy3"/>
    <dgm:cxn modelId="{AACBDAD9-6B8B-4867-9442-C562E02A2B84}" type="presOf" srcId="{94B20C8D-4EE7-4955-AFD5-66FC98019B2F}" destId="{C7DBD0F2-F469-4ECF-8F85-D8C5F3E5E3D9}" srcOrd="0" destOrd="0" presId="urn:microsoft.com/office/officeart/2005/8/layout/hierarchy3"/>
    <dgm:cxn modelId="{904AA92C-CF12-4860-A609-26CB66D21AA2}" type="presOf" srcId="{0592E0EF-A6E3-487B-98C8-C2A13346EA8A}" destId="{95B9EF34-7617-49A6-AB7C-EB3D82892B04}" srcOrd="0" destOrd="0" presId="urn:microsoft.com/office/officeart/2005/8/layout/hierarchy3"/>
    <dgm:cxn modelId="{6F0AA8E1-2B04-4D9F-942B-239B894AEB51}" type="presParOf" srcId="{A7C59F93-EA0B-4C45-A423-05E4F5CB9EFE}" destId="{AC7E866E-2F6F-4FA3-AC86-48C170E118DF}" srcOrd="0" destOrd="0" presId="urn:microsoft.com/office/officeart/2005/8/layout/hierarchy3"/>
    <dgm:cxn modelId="{E0D19B9E-694D-4D86-A56F-69E70B0A14B0}" type="presParOf" srcId="{AC7E866E-2F6F-4FA3-AC86-48C170E118DF}" destId="{206A91F8-F07C-4543-8E58-A31F1F4A65DA}" srcOrd="0" destOrd="0" presId="urn:microsoft.com/office/officeart/2005/8/layout/hierarchy3"/>
    <dgm:cxn modelId="{3A16ACDB-4FFE-4012-9F5E-2FEE6C428ACB}" type="presParOf" srcId="{206A91F8-F07C-4543-8E58-A31F1F4A65DA}" destId="{95B9EF34-7617-49A6-AB7C-EB3D82892B04}" srcOrd="0" destOrd="0" presId="urn:microsoft.com/office/officeart/2005/8/layout/hierarchy3"/>
    <dgm:cxn modelId="{B52D4F26-88B3-4B21-86F9-410045C8CF8D}" type="presParOf" srcId="{206A91F8-F07C-4543-8E58-A31F1F4A65DA}" destId="{0FAB0AF3-833C-4C46-AAA5-421F791B7777}" srcOrd="1" destOrd="0" presId="urn:microsoft.com/office/officeart/2005/8/layout/hierarchy3"/>
    <dgm:cxn modelId="{3AD18381-7D1E-4767-BE93-B8DC3C704484}" type="presParOf" srcId="{AC7E866E-2F6F-4FA3-AC86-48C170E118DF}" destId="{6326578F-0518-464D-BF3B-FD953DA08CAA}" srcOrd="1" destOrd="0" presId="urn:microsoft.com/office/officeart/2005/8/layout/hierarchy3"/>
    <dgm:cxn modelId="{114B8027-B209-4AF5-B975-A8DE8F021C39}" type="presParOf" srcId="{6326578F-0518-464D-BF3B-FD953DA08CAA}" destId="{1E5ABA01-7629-492F-95FB-79B3DBE59635}" srcOrd="0" destOrd="0" presId="urn:microsoft.com/office/officeart/2005/8/layout/hierarchy3"/>
    <dgm:cxn modelId="{04ED1902-45B9-41F8-81C2-ACDE70101337}" type="presParOf" srcId="{6326578F-0518-464D-BF3B-FD953DA08CAA}" destId="{387D0F12-D809-4D8F-B8CB-2EE5AB8E3AE6}" srcOrd="1" destOrd="0" presId="urn:microsoft.com/office/officeart/2005/8/layout/hierarchy3"/>
    <dgm:cxn modelId="{14810BDC-A1EE-465A-8E47-14E8167F6719}" type="presParOf" srcId="{6326578F-0518-464D-BF3B-FD953DA08CAA}" destId="{76E2D812-8B75-4522-A25B-61F22155EE38}" srcOrd="2" destOrd="0" presId="urn:microsoft.com/office/officeart/2005/8/layout/hierarchy3"/>
    <dgm:cxn modelId="{596F1671-B1B3-4C88-AC50-BF4704C823CD}" type="presParOf" srcId="{6326578F-0518-464D-BF3B-FD953DA08CAA}" destId="{6346EF86-C9F7-4D59-A0F0-CD9C17650EF6}" srcOrd="3" destOrd="0" presId="urn:microsoft.com/office/officeart/2005/8/layout/hierarchy3"/>
    <dgm:cxn modelId="{4FE920E7-B7D5-4006-A04E-2E1A3FBB3AC0}" type="presParOf" srcId="{6326578F-0518-464D-BF3B-FD953DA08CAA}" destId="{BF451441-CDCD-4BD9-B932-CC7CC53329B0}" srcOrd="4" destOrd="0" presId="urn:microsoft.com/office/officeart/2005/8/layout/hierarchy3"/>
    <dgm:cxn modelId="{4CE8E2A9-30FA-40AA-85CF-883EDADCD6C0}" type="presParOf" srcId="{6326578F-0518-464D-BF3B-FD953DA08CAA}" destId="{C7DBD0F2-F469-4ECF-8F85-D8C5F3E5E3D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D8589A-2B85-408A-B14C-838378A09CF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9CC676E-40B2-4F18-9225-035A2CD63676}">
      <dgm:prSet phldrT="[Texto]" custT="1"/>
      <dgm:spPr/>
      <dgm:t>
        <a:bodyPr/>
        <a:lstStyle/>
        <a:p>
          <a:r>
            <a:rPr lang="es-ES" sz="3600" b="1" dirty="0" smtClean="0"/>
            <a:t>Causas de fiebre</a:t>
          </a:r>
          <a:endParaRPr lang="es-ES" sz="3600" b="1" dirty="0"/>
        </a:p>
      </dgm:t>
    </dgm:pt>
    <dgm:pt modelId="{795D2EBF-BA74-4D7B-A067-464AE206453B}" type="parTrans" cxnId="{DE9417F2-422E-4A18-AEA7-6E00F85342D1}">
      <dgm:prSet/>
      <dgm:spPr/>
      <dgm:t>
        <a:bodyPr/>
        <a:lstStyle/>
        <a:p>
          <a:endParaRPr lang="es-ES"/>
        </a:p>
      </dgm:t>
    </dgm:pt>
    <dgm:pt modelId="{95612D02-C36C-4DA1-AB7F-F39BE9467DC9}" type="sibTrans" cxnId="{DE9417F2-422E-4A18-AEA7-6E00F85342D1}">
      <dgm:prSet/>
      <dgm:spPr/>
      <dgm:t>
        <a:bodyPr/>
        <a:lstStyle/>
        <a:p>
          <a:endParaRPr lang="es-ES"/>
        </a:p>
      </dgm:t>
    </dgm:pt>
    <dgm:pt modelId="{3B510CD5-929A-4DC7-B4B9-9A5C8DA84A72}">
      <dgm:prSet phldrT="[Texto]"/>
      <dgm:spPr/>
      <dgm:t>
        <a:bodyPr/>
        <a:lstStyle/>
        <a:p>
          <a:r>
            <a:rPr lang="es-ES" b="1" dirty="0" smtClean="0"/>
            <a:t>En ocasiones, por lesiones encefálicas</a:t>
          </a:r>
          <a:endParaRPr lang="es-ES" b="1" dirty="0"/>
        </a:p>
      </dgm:t>
    </dgm:pt>
    <dgm:pt modelId="{244C0F75-9647-4781-A528-7AFD8F55435B}" type="parTrans" cxnId="{016385BA-3817-4DB5-8D61-412280EF61D6}">
      <dgm:prSet/>
      <dgm:spPr/>
      <dgm:t>
        <a:bodyPr/>
        <a:lstStyle/>
        <a:p>
          <a:endParaRPr lang="es-ES"/>
        </a:p>
      </dgm:t>
    </dgm:pt>
    <dgm:pt modelId="{B909C699-01BE-4C55-B02F-C655589FA7B8}" type="sibTrans" cxnId="{016385BA-3817-4DB5-8D61-412280EF61D6}">
      <dgm:prSet/>
      <dgm:spPr/>
      <dgm:t>
        <a:bodyPr/>
        <a:lstStyle/>
        <a:p>
          <a:endParaRPr lang="es-ES"/>
        </a:p>
      </dgm:t>
    </dgm:pt>
    <dgm:pt modelId="{B9ADFC69-267E-4DF7-AC09-B7FD73F2B311}">
      <dgm:prSet phldrT="[Texto]"/>
      <dgm:spPr/>
      <dgm:t>
        <a:bodyPr/>
        <a:lstStyle/>
        <a:p>
          <a:r>
            <a:rPr lang="es-ES" b="1" dirty="0" smtClean="0"/>
            <a:t>Interleucina-1</a:t>
          </a:r>
          <a:endParaRPr lang="es-ES" b="1" dirty="0"/>
        </a:p>
      </dgm:t>
    </dgm:pt>
    <dgm:pt modelId="{38EF3BCA-AD37-4CD5-91BA-4D4AD29E2197}" type="parTrans" cxnId="{1BA39D81-8035-4087-8F83-E54B53CDE0F1}">
      <dgm:prSet/>
      <dgm:spPr/>
      <dgm:t>
        <a:bodyPr/>
        <a:lstStyle/>
        <a:p>
          <a:endParaRPr lang="es-ES"/>
        </a:p>
      </dgm:t>
    </dgm:pt>
    <dgm:pt modelId="{A4251416-1E75-4DED-A776-570A208C66AA}" type="sibTrans" cxnId="{1BA39D81-8035-4087-8F83-E54B53CDE0F1}">
      <dgm:prSet/>
      <dgm:spPr/>
      <dgm:t>
        <a:bodyPr/>
        <a:lstStyle/>
        <a:p>
          <a:endParaRPr lang="es-ES"/>
        </a:p>
      </dgm:t>
    </dgm:pt>
    <dgm:pt modelId="{D7D1931F-A2AF-4D71-B92C-E8BF9812507E}" type="asst">
      <dgm:prSet/>
      <dgm:spPr/>
      <dgm:t>
        <a:bodyPr/>
        <a:lstStyle/>
        <a:p>
          <a:r>
            <a:rPr lang="es-ES" b="1" dirty="0" smtClean="0"/>
            <a:t>Síntesis de PGE2</a:t>
          </a:r>
          <a:endParaRPr lang="es-ES" b="1" dirty="0"/>
        </a:p>
      </dgm:t>
    </dgm:pt>
    <dgm:pt modelId="{24D868EF-C855-4312-941E-3CA1CA04572E}" type="parTrans" cxnId="{55FD6BDF-A6B1-4B5E-8E62-090104464213}">
      <dgm:prSet/>
      <dgm:spPr/>
      <dgm:t>
        <a:bodyPr/>
        <a:lstStyle/>
        <a:p>
          <a:endParaRPr lang="es-ES"/>
        </a:p>
      </dgm:t>
    </dgm:pt>
    <dgm:pt modelId="{D2989B58-7D65-4AD5-8701-38319E5A7A74}" type="sibTrans" cxnId="{55FD6BDF-A6B1-4B5E-8E62-090104464213}">
      <dgm:prSet/>
      <dgm:spPr/>
      <dgm:t>
        <a:bodyPr/>
        <a:lstStyle/>
        <a:p>
          <a:endParaRPr lang="es-ES"/>
        </a:p>
      </dgm:t>
    </dgm:pt>
    <dgm:pt modelId="{25600B25-6E36-4A83-8452-B756A0D762BB}" type="asst">
      <dgm:prSet/>
      <dgm:spPr/>
      <dgm:t>
        <a:bodyPr/>
        <a:lstStyle/>
        <a:p>
          <a:r>
            <a:rPr lang="es-ES" b="1" dirty="0" smtClean="0"/>
            <a:t>Cuando desaparece la PGE2 también desaparece la fiebre</a:t>
          </a:r>
          <a:endParaRPr lang="es-ES" b="1" dirty="0"/>
        </a:p>
      </dgm:t>
    </dgm:pt>
    <dgm:pt modelId="{2B1163C4-59F9-4EB5-AAA0-47EB226C5596}" type="parTrans" cxnId="{C8FC361A-9CBB-40CA-A458-E57A0BF89631}">
      <dgm:prSet/>
      <dgm:spPr/>
      <dgm:t>
        <a:bodyPr/>
        <a:lstStyle/>
        <a:p>
          <a:endParaRPr lang="es-ES"/>
        </a:p>
      </dgm:t>
    </dgm:pt>
    <dgm:pt modelId="{663E1FD7-1827-4C7D-B925-6422DC0769B7}" type="sibTrans" cxnId="{C8FC361A-9CBB-40CA-A458-E57A0BF89631}">
      <dgm:prSet/>
      <dgm:spPr/>
      <dgm:t>
        <a:bodyPr/>
        <a:lstStyle/>
        <a:p>
          <a:endParaRPr lang="es-ES"/>
        </a:p>
      </dgm:t>
    </dgm:pt>
    <dgm:pt modelId="{3868ECFC-E632-47CF-AF43-A6F530A87ACC}" type="asst">
      <dgm:prSet/>
      <dgm:spPr/>
      <dgm:t>
        <a:bodyPr/>
        <a:lstStyle/>
        <a:p>
          <a:r>
            <a:rPr lang="es-ES" b="1" dirty="0" smtClean="0"/>
            <a:t>Se afectan los centros reguladores de la temperatura</a:t>
          </a:r>
          <a:endParaRPr lang="es-ES" b="1" dirty="0"/>
        </a:p>
      </dgm:t>
    </dgm:pt>
    <dgm:pt modelId="{2AB2148F-2B7A-41EE-84F1-42BCA06FC842}" type="parTrans" cxnId="{7BE43FE3-C0CE-47B5-ABA3-C523C5F258A8}">
      <dgm:prSet/>
      <dgm:spPr/>
      <dgm:t>
        <a:bodyPr/>
        <a:lstStyle/>
        <a:p>
          <a:endParaRPr lang="es-ES"/>
        </a:p>
      </dgm:t>
    </dgm:pt>
    <dgm:pt modelId="{BB9CE01E-A8FF-4BC2-81D7-5F7AC58F4F55}" type="sibTrans" cxnId="{7BE43FE3-C0CE-47B5-ABA3-C523C5F258A8}">
      <dgm:prSet/>
      <dgm:spPr/>
      <dgm:t>
        <a:bodyPr/>
        <a:lstStyle/>
        <a:p>
          <a:endParaRPr lang="es-ES"/>
        </a:p>
      </dgm:t>
    </dgm:pt>
    <dgm:pt modelId="{B39E6065-0D05-4B2A-ACC5-F931B4AF0904}" type="pres">
      <dgm:prSet presAssocID="{5FD8589A-2B85-408A-B14C-838378A09C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6E3CB8C-932B-49F4-BBCA-F217D327748E}" type="pres">
      <dgm:prSet presAssocID="{D9CC676E-40B2-4F18-9225-035A2CD63676}" presName="hierRoot1" presStyleCnt="0">
        <dgm:presLayoutVars>
          <dgm:hierBranch val="init"/>
        </dgm:presLayoutVars>
      </dgm:prSet>
      <dgm:spPr/>
    </dgm:pt>
    <dgm:pt modelId="{2D4262DD-4481-4CD5-9D84-42C7B60444BF}" type="pres">
      <dgm:prSet presAssocID="{D9CC676E-40B2-4F18-9225-035A2CD63676}" presName="rootComposite1" presStyleCnt="0"/>
      <dgm:spPr/>
    </dgm:pt>
    <dgm:pt modelId="{C4D20D9A-654C-4F7D-8EAF-60D571601FAF}" type="pres">
      <dgm:prSet presAssocID="{D9CC676E-40B2-4F18-9225-035A2CD63676}" presName="rootText1" presStyleLbl="node0" presStyleIdx="0" presStyleCnt="1" custScaleX="281512" custLinFactNeighborX="-34700" custLinFactNeighborY="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AC1E1A-51EB-4B1E-B471-2F1F75CA0FC2}" type="pres">
      <dgm:prSet presAssocID="{D9CC676E-40B2-4F18-9225-035A2CD6367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39217EB-7DC5-4FAF-AF89-161CCAFC2657}" type="pres">
      <dgm:prSet presAssocID="{D9CC676E-40B2-4F18-9225-035A2CD63676}" presName="hierChild2" presStyleCnt="0"/>
      <dgm:spPr/>
    </dgm:pt>
    <dgm:pt modelId="{F48B0D6D-8BB0-4B06-A93D-10A25D08C350}" type="pres">
      <dgm:prSet presAssocID="{244C0F75-9647-4781-A528-7AFD8F55435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847FF41-8377-4CC2-A7E2-D1FACF3AB615}" type="pres">
      <dgm:prSet presAssocID="{3B510CD5-929A-4DC7-B4B9-9A5C8DA84A72}" presName="hierRoot2" presStyleCnt="0">
        <dgm:presLayoutVars>
          <dgm:hierBranch val="init"/>
        </dgm:presLayoutVars>
      </dgm:prSet>
      <dgm:spPr/>
    </dgm:pt>
    <dgm:pt modelId="{BADFEECC-82AE-45C8-87C9-B8088B8A037B}" type="pres">
      <dgm:prSet presAssocID="{3B510CD5-929A-4DC7-B4B9-9A5C8DA84A72}" presName="rootComposite" presStyleCnt="0"/>
      <dgm:spPr/>
    </dgm:pt>
    <dgm:pt modelId="{7FABFA91-D683-4AEF-969F-310FD2775A36}" type="pres">
      <dgm:prSet presAssocID="{3B510CD5-929A-4DC7-B4B9-9A5C8DA84A72}" presName="rootText" presStyleLbl="node2" presStyleIdx="0" presStyleCnt="2" custScaleX="161220" custLinFactNeighborX="-61185" custLinFactNeighborY="-1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E994D5-E5FF-4E4D-A4C0-256FD116ADB9}" type="pres">
      <dgm:prSet presAssocID="{3B510CD5-929A-4DC7-B4B9-9A5C8DA84A72}" presName="rootConnector" presStyleLbl="node2" presStyleIdx="0" presStyleCnt="2"/>
      <dgm:spPr/>
      <dgm:t>
        <a:bodyPr/>
        <a:lstStyle/>
        <a:p>
          <a:endParaRPr lang="es-ES"/>
        </a:p>
      </dgm:t>
    </dgm:pt>
    <dgm:pt modelId="{7B6D52D1-E443-4F7F-BF52-E90DC12223DE}" type="pres">
      <dgm:prSet presAssocID="{3B510CD5-929A-4DC7-B4B9-9A5C8DA84A72}" presName="hierChild4" presStyleCnt="0"/>
      <dgm:spPr/>
    </dgm:pt>
    <dgm:pt modelId="{0CA3E08A-7934-4D29-96FB-70B928CD1531}" type="pres">
      <dgm:prSet presAssocID="{3B510CD5-929A-4DC7-B4B9-9A5C8DA84A72}" presName="hierChild5" presStyleCnt="0"/>
      <dgm:spPr/>
    </dgm:pt>
    <dgm:pt modelId="{A889CC02-9E46-4000-8212-510AE7CFDBF5}" type="pres">
      <dgm:prSet presAssocID="{2AB2148F-2B7A-41EE-84F1-42BCA06FC842}" presName="Name111" presStyleLbl="parChTrans1D3" presStyleIdx="0" presStyleCnt="2"/>
      <dgm:spPr/>
      <dgm:t>
        <a:bodyPr/>
        <a:lstStyle/>
        <a:p>
          <a:endParaRPr lang="es-ES"/>
        </a:p>
      </dgm:t>
    </dgm:pt>
    <dgm:pt modelId="{B324F82B-5356-4047-82D0-EC0432F78517}" type="pres">
      <dgm:prSet presAssocID="{3868ECFC-E632-47CF-AF43-A6F530A87ACC}" presName="hierRoot3" presStyleCnt="0">
        <dgm:presLayoutVars>
          <dgm:hierBranch val="init"/>
        </dgm:presLayoutVars>
      </dgm:prSet>
      <dgm:spPr/>
    </dgm:pt>
    <dgm:pt modelId="{E92E7DD2-3734-4676-9BEC-8053283C8012}" type="pres">
      <dgm:prSet presAssocID="{3868ECFC-E632-47CF-AF43-A6F530A87ACC}" presName="rootComposite3" presStyleCnt="0"/>
      <dgm:spPr/>
    </dgm:pt>
    <dgm:pt modelId="{FA79B7D0-832C-4D74-94F4-C3E3D456D572}" type="pres">
      <dgm:prSet presAssocID="{3868ECFC-E632-47CF-AF43-A6F530A87ACC}" presName="rootText3" presStyleLbl="asst2" presStyleIdx="0" presStyleCnt="3" custScaleX="141452" custScaleY="124330" custLinFactNeighborX="28793" custLinFactNeighborY="9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B4E2C8-569E-40A5-B13F-3F7E9ECBB00F}" type="pres">
      <dgm:prSet presAssocID="{3868ECFC-E632-47CF-AF43-A6F530A87ACC}" presName="rootConnector3" presStyleLbl="asst2" presStyleIdx="0" presStyleCnt="3"/>
      <dgm:spPr/>
      <dgm:t>
        <a:bodyPr/>
        <a:lstStyle/>
        <a:p>
          <a:endParaRPr lang="es-ES"/>
        </a:p>
      </dgm:t>
    </dgm:pt>
    <dgm:pt modelId="{0D86F0E0-DE42-4EA0-8DED-A96A08DA27C0}" type="pres">
      <dgm:prSet presAssocID="{3868ECFC-E632-47CF-AF43-A6F530A87ACC}" presName="hierChild6" presStyleCnt="0"/>
      <dgm:spPr/>
    </dgm:pt>
    <dgm:pt modelId="{7380E2BA-63CC-4D6B-904F-86DDBA2BBC12}" type="pres">
      <dgm:prSet presAssocID="{3868ECFC-E632-47CF-AF43-A6F530A87ACC}" presName="hierChild7" presStyleCnt="0"/>
      <dgm:spPr/>
    </dgm:pt>
    <dgm:pt modelId="{0FF5E452-9C66-4013-8795-5EBF85F16EA1}" type="pres">
      <dgm:prSet presAssocID="{38EF3BCA-AD37-4CD5-91BA-4D4AD29E21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C86404D-CE54-4530-A8B7-B5D3BD799512}" type="pres">
      <dgm:prSet presAssocID="{B9ADFC69-267E-4DF7-AC09-B7FD73F2B311}" presName="hierRoot2" presStyleCnt="0">
        <dgm:presLayoutVars>
          <dgm:hierBranch val="init"/>
        </dgm:presLayoutVars>
      </dgm:prSet>
      <dgm:spPr/>
    </dgm:pt>
    <dgm:pt modelId="{F5680608-E05A-4994-82C2-156CD70EFB73}" type="pres">
      <dgm:prSet presAssocID="{B9ADFC69-267E-4DF7-AC09-B7FD73F2B311}" presName="rootComposite" presStyleCnt="0"/>
      <dgm:spPr/>
    </dgm:pt>
    <dgm:pt modelId="{1AEBC72F-1E14-4691-91DB-5B473C6862EB}" type="pres">
      <dgm:prSet presAssocID="{B9ADFC69-267E-4DF7-AC09-B7FD73F2B311}" presName="rootText" presStyleLbl="node2" presStyleIdx="1" presStyleCnt="2" custScaleX="140058" custLinFactNeighborX="1650" custLinFactNeighborY="-1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E6B717-2C31-4397-911A-3E7559EB0F4D}" type="pres">
      <dgm:prSet presAssocID="{B9ADFC69-267E-4DF7-AC09-B7FD73F2B311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919F94-AC0A-42BC-8B40-A29C84AF22E9}" type="pres">
      <dgm:prSet presAssocID="{B9ADFC69-267E-4DF7-AC09-B7FD73F2B311}" presName="hierChild4" presStyleCnt="0"/>
      <dgm:spPr/>
    </dgm:pt>
    <dgm:pt modelId="{7DD11C26-1A36-4BA8-BA08-98032EDD250A}" type="pres">
      <dgm:prSet presAssocID="{B9ADFC69-267E-4DF7-AC09-B7FD73F2B311}" presName="hierChild5" presStyleCnt="0"/>
      <dgm:spPr/>
    </dgm:pt>
    <dgm:pt modelId="{0D916796-8B1B-4E31-A5D5-5788827F11E7}" type="pres">
      <dgm:prSet presAssocID="{24D868EF-C855-4312-941E-3CA1CA04572E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D361F0FB-416B-40C9-8A45-7A46A79EEE75}" type="pres">
      <dgm:prSet presAssocID="{D7D1931F-A2AF-4D71-B92C-E8BF9812507E}" presName="hierRoot3" presStyleCnt="0">
        <dgm:presLayoutVars>
          <dgm:hierBranch val="init"/>
        </dgm:presLayoutVars>
      </dgm:prSet>
      <dgm:spPr/>
    </dgm:pt>
    <dgm:pt modelId="{D81CCE53-AFEB-4029-8901-39F3A8F1064D}" type="pres">
      <dgm:prSet presAssocID="{D7D1931F-A2AF-4D71-B92C-E8BF9812507E}" presName="rootComposite3" presStyleCnt="0"/>
      <dgm:spPr/>
    </dgm:pt>
    <dgm:pt modelId="{FBB20EDE-6636-40C7-956D-C992D7945ED6}" type="pres">
      <dgm:prSet presAssocID="{D7D1931F-A2AF-4D71-B92C-E8BF9812507E}" presName="rootText3" presStyleLbl="asst2" presStyleIdx="1" presStyleCnt="3" custScaleX="139240" custScaleY="103834" custLinFactNeighborX="68125" custLinFactNeighborY="9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C978C4-0B6A-4328-AE6D-D10FE44E920A}" type="pres">
      <dgm:prSet presAssocID="{D7D1931F-A2AF-4D71-B92C-E8BF9812507E}" presName="rootConnector3" presStyleLbl="asst2" presStyleIdx="1" presStyleCnt="3"/>
      <dgm:spPr/>
      <dgm:t>
        <a:bodyPr/>
        <a:lstStyle/>
        <a:p>
          <a:endParaRPr lang="es-ES"/>
        </a:p>
      </dgm:t>
    </dgm:pt>
    <dgm:pt modelId="{6310E9EF-A8F5-459B-B217-2C2D8D310215}" type="pres">
      <dgm:prSet presAssocID="{D7D1931F-A2AF-4D71-B92C-E8BF9812507E}" presName="hierChild6" presStyleCnt="0"/>
      <dgm:spPr/>
    </dgm:pt>
    <dgm:pt modelId="{1F16FB0B-B3F9-4FEF-9495-4FD60EC19033}" type="pres">
      <dgm:prSet presAssocID="{D7D1931F-A2AF-4D71-B92C-E8BF9812507E}" presName="hierChild7" presStyleCnt="0"/>
      <dgm:spPr/>
    </dgm:pt>
    <dgm:pt modelId="{88220881-FA0C-41ED-A8BB-E5C52EF6245A}" type="pres">
      <dgm:prSet presAssocID="{2B1163C4-59F9-4EB5-AAA0-47EB226C5596}" presName="Name111" presStyleLbl="parChTrans1D4" presStyleIdx="0" presStyleCnt="1"/>
      <dgm:spPr/>
      <dgm:t>
        <a:bodyPr/>
        <a:lstStyle/>
        <a:p>
          <a:endParaRPr lang="es-ES"/>
        </a:p>
      </dgm:t>
    </dgm:pt>
    <dgm:pt modelId="{9A4FC267-C779-4803-A6EA-90B01D39BF38}" type="pres">
      <dgm:prSet presAssocID="{25600B25-6E36-4A83-8452-B756A0D762BB}" presName="hierRoot3" presStyleCnt="0">
        <dgm:presLayoutVars>
          <dgm:hierBranch val="init"/>
        </dgm:presLayoutVars>
      </dgm:prSet>
      <dgm:spPr/>
    </dgm:pt>
    <dgm:pt modelId="{5641D484-A53D-4753-971D-94B4A79BF5F9}" type="pres">
      <dgm:prSet presAssocID="{25600B25-6E36-4A83-8452-B756A0D762BB}" presName="rootComposite3" presStyleCnt="0"/>
      <dgm:spPr/>
    </dgm:pt>
    <dgm:pt modelId="{FC5BFEC7-3114-4FCC-B6CF-4D8A70656D6E}" type="pres">
      <dgm:prSet presAssocID="{25600B25-6E36-4A83-8452-B756A0D762BB}" presName="rootText3" presStyleLbl="asst2" presStyleIdx="2" presStyleCnt="3" custScaleX="149118" custLinFactX="14764" custLinFactNeighborX="100000" custLinFactNeighborY="269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A62342-E3FC-4651-B193-918D18AA8B17}" type="pres">
      <dgm:prSet presAssocID="{25600B25-6E36-4A83-8452-B756A0D762BB}" presName="rootConnector3" presStyleLbl="asst2" presStyleIdx="2" presStyleCnt="3"/>
      <dgm:spPr/>
      <dgm:t>
        <a:bodyPr/>
        <a:lstStyle/>
        <a:p>
          <a:endParaRPr lang="es-ES"/>
        </a:p>
      </dgm:t>
    </dgm:pt>
    <dgm:pt modelId="{E7CA3835-E592-4F42-8415-E69BCFDDC393}" type="pres">
      <dgm:prSet presAssocID="{25600B25-6E36-4A83-8452-B756A0D762BB}" presName="hierChild6" presStyleCnt="0"/>
      <dgm:spPr/>
    </dgm:pt>
    <dgm:pt modelId="{951FBE53-21EB-404E-8EC4-D9CDB87009FB}" type="pres">
      <dgm:prSet presAssocID="{25600B25-6E36-4A83-8452-B756A0D762BB}" presName="hierChild7" presStyleCnt="0"/>
      <dgm:spPr/>
    </dgm:pt>
    <dgm:pt modelId="{9BC9E124-6BF5-413C-A30B-127D2FADD0F8}" type="pres">
      <dgm:prSet presAssocID="{D9CC676E-40B2-4F18-9225-035A2CD63676}" presName="hierChild3" presStyleCnt="0"/>
      <dgm:spPr/>
    </dgm:pt>
  </dgm:ptLst>
  <dgm:cxnLst>
    <dgm:cxn modelId="{7BE43FE3-C0CE-47B5-ABA3-C523C5F258A8}" srcId="{3B510CD5-929A-4DC7-B4B9-9A5C8DA84A72}" destId="{3868ECFC-E632-47CF-AF43-A6F530A87ACC}" srcOrd="0" destOrd="0" parTransId="{2AB2148F-2B7A-41EE-84F1-42BCA06FC842}" sibTransId="{BB9CE01E-A8FF-4BC2-81D7-5F7AC58F4F55}"/>
    <dgm:cxn modelId="{7C2C99B0-658A-419A-A0CA-4D6CBEB6EA91}" type="presOf" srcId="{3B510CD5-929A-4DC7-B4B9-9A5C8DA84A72}" destId="{7FABFA91-D683-4AEF-969F-310FD2775A36}" srcOrd="0" destOrd="0" presId="urn:microsoft.com/office/officeart/2005/8/layout/orgChart1"/>
    <dgm:cxn modelId="{6918AFA2-534F-4D3F-936A-F66349105EE9}" type="presOf" srcId="{5FD8589A-2B85-408A-B14C-838378A09CF6}" destId="{B39E6065-0D05-4B2A-ACC5-F931B4AF0904}" srcOrd="0" destOrd="0" presId="urn:microsoft.com/office/officeart/2005/8/layout/orgChart1"/>
    <dgm:cxn modelId="{0106CE71-576D-406E-BD2E-10B0C2C82C30}" type="presOf" srcId="{D7D1931F-A2AF-4D71-B92C-E8BF9812507E}" destId="{CDC978C4-0B6A-4328-AE6D-D10FE44E920A}" srcOrd="1" destOrd="0" presId="urn:microsoft.com/office/officeart/2005/8/layout/orgChart1"/>
    <dgm:cxn modelId="{907AA3F8-19F6-453F-AF65-87144FC7DC1A}" type="presOf" srcId="{B9ADFC69-267E-4DF7-AC09-B7FD73F2B311}" destId="{1AEBC72F-1E14-4691-91DB-5B473C6862EB}" srcOrd="0" destOrd="0" presId="urn:microsoft.com/office/officeart/2005/8/layout/orgChart1"/>
    <dgm:cxn modelId="{CE6B3FD7-63A1-48FB-8E62-FCAF13E0AE93}" type="presOf" srcId="{B9ADFC69-267E-4DF7-AC09-B7FD73F2B311}" destId="{36E6B717-2C31-4397-911A-3E7559EB0F4D}" srcOrd="1" destOrd="0" presId="urn:microsoft.com/office/officeart/2005/8/layout/orgChart1"/>
    <dgm:cxn modelId="{70DCA911-43B0-4E9C-8E70-ABC3919C5CB0}" type="presOf" srcId="{3B510CD5-929A-4DC7-B4B9-9A5C8DA84A72}" destId="{88E994D5-E5FF-4E4D-A4C0-256FD116ADB9}" srcOrd="1" destOrd="0" presId="urn:microsoft.com/office/officeart/2005/8/layout/orgChart1"/>
    <dgm:cxn modelId="{17759BC4-B2B9-49A7-953D-DAEB94811CBA}" type="presOf" srcId="{D9CC676E-40B2-4F18-9225-035A2CD63676}" destId="{C4D20D9A-654C-4F7D-8EAF-60D571601FAF}" srcOrd="0" destOrd="0" presId="urn:microsoft.com/office/officeart/2005/8/layout/orgChart1"/>
    <dgm:cxn modelId="{5902F28E-CCCD-45C8-9A21-04ADDD47AF11}" type="presOf" srcId="{D9CC676E-40B2-4F18-9225-035A2CD63676}" destId="{88AC1E1A-51EB-4B1E-B471-2F1F75CA0FC2}" srcOrd="1" destOrd="0" presId="urn:microsoft.com/office/officeart/2005/8/layout/orgChart1"/>
    <dgm:cxn modelId="{BB80B28F-9FEB-4C79-9C20-126AF29A4611}" type="presOf" srcId="{3868ECFC-E632-47CF-AF43-A6F530A87ACC}" destId="{FA79B7D0-832C-4D74-94F4-C3E3D456D572}" srcOrd="0" destOrd="0" presId="urn:microsoft.com/office/officeart/2005/8/layout/orgChart1"/>
    <dgm:cxn modelId="{C8FC361A-9CBB-40CA-A458-E57A0BF89631}" srcId="{D7D1931F-A2AF-4D71-B92C-E8BF9812507E}" destId="{25600B25-6E36-4A83-8452-B756A0D762BB}" srcOrd="0" destOrd="0" parTransId="{2B1163C4-59F9-4EB5-AAA0-47EB226C5596}" sibTransId="{663E1FD7-1827-4C7D-B925-6422DC0769B7}"/>
    <dgm:cxn modelId="{1BA39D81-8035-4087-8F83-E54B53CDE0F1}" srcId="{D9CC676E-40B2-4F18-9225-035A2CD63676}" destId="{B9ADFC69-267E-4DF7-AC09-B7FD73F2B311}" srcOrd="1" destOrd="0" parTransId="{38EF3BCA-AD37-4CD5-91BA-4D4AD29E2197}" sibTransId="{A4251416-1E75-4DED-A776-570A208C66AA}"/>
    <dgm:cxn modelId="{CB91D4E8-321F-4E18-A699-90FA018029D0}" type="presOf" srcId="{2B1163C4-59F9-4EB5-AAA0-47EB226C5596}" destId="{88220881-FA0C-41ED-A8BB-E5C52EF6245A}" srcOrd="0" destOrd="0" presId="urn:microsoft.com/office/officeart/2005/8/layout/orgChart1"/>
    <dgm:cxn modelId="{016385BA-3817-4DB5-8D61-412280EF61D6}" srcId="{D9CC676E-40B2-4F18-9225-035A2CD63676}" destId="{3B510CD5-929A-4DC7-B4B9-9A5C8DA84A72}" srcOrd="0" destOrd="0" parTransId="{244C0F75-9647-4781-A528-7AFD8F55435B}" sibTransId="{B909C699-01BE-4C55-B02F-C655589FA7B8}"/>
    <dgm:cxn modelId="{DE9417F2-422E-4A18-AEA7-6E00F85342D1}" srcId="{5FD8589A-2B85-408A-B14C-838378A09CF6}" destId="{D9CC676E-40B2-4F18-9225-035A2CD63676}" srcOrd="0" destOrd="0" parTransId="{795D2EBF-BA74-4D7B-A067-464AE206453B}" sibTransId="{95612D02-C36C-4DA1-AB7F-F39BE9467DC9}"/>
    <dgm:cxn modelId="{1AC25829-C754-42D0-8394-D47225185F5D}" type="presOf" srcId="{25600B25-6E36-4A83-8452-B756A0D762BB}" destId="{13A62342-E3FC-4651-B193-918D18AA8B17}" srcOrd="1" destOrd="0" presId="urn:microsoft.com/office/officeart/2005/8/layout/orgChart1"/>
    <dgm:cxn modelId="{189DE1B6-F819-40D0-81E9-B3E42B86A54C}" type="presOf" srcId="{24D868EF-C855-4312-941E-3CA1CA04572E}" destId="{0D916796-8B1B-4E31-A5D5-5788827F11E7}" srcOrd="0" destOrd="0" presId="urn:microsoft.com/office/officeart/2005/8/layout/orgChart1"/>
    <dgm:cxn modelId="{55FD6BDF-A6B1-4B5E-8E62-090104464213}" srcId="{B9ADFC69-267E-4DF7-AC09-B7FD73F2B311}" destId="{D7D1931F-A2AF-4D71-B92C-E8BF9812507E}" srcOrd="0" destOrd="0" parTransId="{24D868EF-C855-4312-941E-3CA1CA04572E}" sibTransId="{D2989B58-7D65-4AD5-8701-38319E5A7A74}"/>
    <dgm:cxn modelId="{38DD4909-38E4-4010-8D02-57141541D312}" type="presOf" srcId="{2AB2148F-2B7A-41EE-84F1-42BCA06FC842}" destId="{A889CC02-9E46-4000-8212-510AE7CFDBF5}" srcOrd="0" destOrd="0" presId="urn:microsoft.com/office/officeart/2005/8/layout/orgChart1"/>
    <dgm:cxn modelId="{050E83A2-F794-41EE-ACE5-637344376627}" type="presOf" srcId="{244C0F75-9647-4781-A528-7AFD8F55435B}" destId="{F48B0D6D-8BB0-4B06-A93D-10A25D08C350}" srcOrd="0" destOrd="0" presId="urn:microsoft.com/office/officeart/2005/8/layout/orgChart1"/>
    <dgm:cxn modelId="{2E56C525-85CD-4FB0-B475-80E8764F1F7B}" type="presOf" srcId="{3868ECFC-E632-47CF-AF43-A6F530A87ACC}" destId="{F7B4E2C8-569E-40A5-B13F-3F7E9ECBB00F}" srcOrd="1" destOrd="0" presId="urn:microsoft.com/office/officeart/2005/8/layout/orgChart1"/>
    <dgm:cxn modelId="{C360774C-06A8-4CA3-9A6E-440CCFB0EC57}" type="presOf" srcId="{25600B25-6E36-4A83-8452-B756A0D762BB}" destId="{FC5BFEC7-3114-4FCC-B6CF-4D8A70656D6E}" srcOrd="0" destOrd="0" presId="urn:microsoft.com/office/officeart/2005/8/layout/orgChart1"/>
    <dgm:cxn modelId="{2188A036-6029-4CAC-993C-C8398B279D39}" type="presOf" srcId="{38EF3BCA-AD37-4CD5-91BA-4D4AD29E2197}" destId="{0FF5E452-9C66-4013-8795-5EBF85F16EA1}" srcOrd="0" destOrd="0" presId="urn:microsoft.com/office/officeart/2005/8/layout/orgChart1"/>
    <dgm:cxn modelId="{BF359310-0053-4083-9BEB-AD6611BB7565}" type="presOf" srcId="{D7D1931F-A2AF-4D71-B92C-E8BF9812507E}" destId="{FBB20EDE-6636-40C7-956D-C992D7945ED6}" srcOrd="0" destOrd="0" presId="urn:microsoft.com/office/officeart/2005/8/layout/orgChart1"/>
    <dgm:cxn modelId="{1D2FE358-238A-4106-8F51-B2B7A8E91BD1}" type="presParOf" srcId="{B39E6065-0D05-4B2A-ACC5-F931B4AF0904}" destId="{F6E3CB8C-932B-49F4-BBCA-F217D327748E}" srcOrd="0" destOrd="0" presId="urn:microsoft.com/office/officeart/2005/8/layout/orgChart1"/>
    <dgm:cxn modelId="{B341AFA6-3B6E-4616-B12C-DE8C2D0449C9}" type="presParOf" srcId="{F6E3CB8C-932B-49F4-BBCA-F217D327748E}" destId="{2D4262DD-4481-4CD5-9D84-42C7B60444BF}" srcOrd="0" destOrd="0" presId="urn:microsoft.com/office/officeart/2005/8/layout/orgChart1"/>
    <dgm:cxn modelId="{8143C626-5408-4664-A7C6-3AC7DD974CD0}" type="presParOf" srcId="{2D4262DD-4481-4CD5-9D84-42C7B60444BF}" destId="{C4D20D9A-654C-4F7D-8EAF-60D571601FAF}" srcOrd="0" destOrd="0" presId="urn:microsoft.com/office/officeart/2005/8/layout/orgChart1"/>
    <dgm:cxn modelId="{81A5ED5E-7B99-4C16-8388-CE39309E7435}" type="presParOf" srcId="{2D4262DD-4481-4CD5-9D84-42C7B60444BF}" destId="{88AC1E1A-51EB-4B1E-B471-2F1F75CA0FC2}" srcOrd="1" destOrd="0" presId="urn:microsoft.com/office/officeart/2005/8/layout/orgChart1"/>
    <dgm:cxn modelId="{1D0944FA-3CD0-4479-A544-CAC76E7B281B}" type="presParOf" srcId="{F6E3CB8C-932B-49F4-BBCA-F217D327748E}" destId="{E39217EB-7DC5-4FAF-AF89-161CCAFC2657}" srcOrd="1" destOrd="0" presId="urn:microsoft.com/office/officeart/2005/8/layout/orgChart1"/>
    <dgm:cxn modelId="{937E4A4F-CB3F-423B-BCE4-5EBD7FC19414}" type="presParOf" srcId="{E39217EB-7DC5-4FAF-AF89-161CCAFC2657}" destId="{F48B0D6D-8BB0-4B06-A93D-10A25D08C350}" srcOrd="0" destOrd="0" presId="urn:microsoft.com/office/officeart/2005/8/layout/orgChart1"/>
    <dgm:cxn modelId="{A913BA16-CA5F-4F3D-A566-B32CDDAD00AC}" type="presParOf" srcId="{E39217EB-7DC5-4FAF-AF89-161CCAFC2657}" destId="{1847FF41-8377-4CC2-A7E2-D1FACF3AB615}" srcOrd="1" destOrd="0" presId="urn:microsoft.com/office/officeart/2005/8/layout/orgChart1"/>
    <dgm:cxn modelId="{8589805D-F4BF-45F3-9F09-72F1FBC6D5E8}" type="presParOf" srcId="{1847FF41-8377-4CC2-A7E2-D1FACF3AB615}" destId="{BADFEECC-82AE-45C8-87C9-B8088B8A037B}" srcOrd="0" destOrd="0" presId="urn:microsoft.com/office/officeart/2005/8/layout/orgChart1"/>
    <dgm:cxn modelId="{694A5CF5-02FB-49D1-BB3B-2F48B1F48D6A}" type="presParOf" srcId="{BADFEECC-82AE-45C8-87C9-B8088B8A037B}" destId="{7FABFA91-D683-4AEF-969F-310FD2775A36}" srcOrd="0" destOrd="0" presId="urn:microsoft.com/office/officeart/2005/8/layout/orgChart1"/>
    <dgm:cxn modelId="{CDB61ABB-43A8-4702-88CF-5A4F66CD026B}" type="presParOf" srcId="{BADFEECC-82AE-45C8-87C9-B8088B8A037B}" destId="{88E994D5-E5FF-4E4D-A4C0-256FD116ADB9}" srcOrd="1" destOrd="0" presId="urn:microsoft.com/office/officeart/2005/8/layout/orgChart1"/>
    <dgm:cxn modelId="{B91481AB-F09F-44DC-B2C0-299BEC1DD7EB}" type="presParOf" srcId="{1847FF41-8377-4CC2-A7E2-D1FACF3AB615}" destId="{7B6D52D1-E443-4F7F-BF52-E90DC12223DE}" srcOrd="1" destOrd="0" presId="urn:microsoft.com/office/officeart/2005/8/layout/orgChart1"/>
    <dgm:cxn modelId="{3839B9C7-6819-407C-BDCE-8A2F8B7EA0F4}" type="presParOf" srcId="{1847FF41-8377-4CC2-A7E2-D1FACF3AB615}" destId="{0CA3E08A-7934-4D29-96FB-70B928CD1531}" srcOrd="2" destOrd="0" presId="urn:microsoft.com/office/officeart/2005/8/layout/orgChart1"/>
    <dgm:cxn modelId="{C57F5F61-A6D9-4D33-ACB3-A50DA5F43215}" type="presParOf" srcId="{0CA3E08A-7934-4D29-96FB-70B928CD1531}" destId="{A889CC02-9E46-4000-8212-510AE7CFDBF5}" srcOrd="0" destOrd="0" presId="urn:microsoft.com/office/officeart/2005/8/layout/orgChart1"/>
    <dgm:cxn modelId="{3BDFB794-839F-47C2-9578-60A97CDE8344}" type="presParOf" srcId="{0CA3E08A-7934-4D29-96FB-70B928CD1531}" destId="{B324F82B-5356-4047-82D0-EC0432F78517}" srcOrd="1" destOrd="0" presId="urn:microsoft.com/office/officeart/2005/8/layout/orgChart1"/>
    <dgm:cxn modelId="{CBFDB47C-A6A7-45EB-9FBE-373C58D0A336}" type="presParOf" srcId="{B324F82B-5356-4047-82D0-EC0432F78517}" destId="{E92E7DD2-3734-4676-9BEC-8053283C8012}" srcOrd="0" destOrd="0" presId="urn:microsoft.com/office/officeart/2005/8/layout/orgChart1"/>
    <dgm:cxn modelId="{13A4E665-74B0-4509-BF2C-2F72D7711227}" type="presParOf" srcId="{E92E7DD2-3734-4676-9BEC-8053283C8012}" destId="{FA79B7D0-832C-4D74-94F4-C3E3D456D572}" srcOrd="0" destOrd="0" presId="urn:microsoft.com/office/officeart/2005/8/layout/orgChart1"/>
    <dgm:cxn modelId="{7A7E3E17-F554-4BE3-B3A4-EFAEDACE8D24}" type="presParOf" srcId="{E92E7DD2-3734-4676-9BEC-8053283C8012}" destId="{F7B4E2C8-569E-40A5-B13F-3F7E9ECBB00F}" srcOrd="1" destOrd="0" presId="urn:microsoft.com/office/officeart/2005/8/layout/orgChart1"/>
    <dgm:cxn modelId="{D96B3C2E-D733-4EE9-B8F3-24FD58FFF7CB}" type="presParOf" srcId="{B324F82B-5356-4047-82D0-EC0432F78517}" destId="{0D86F0E0-DE42-4EA0-8DED-A96A08DA27C0}" srcOrd="1" destOrd="0" presId="urn:microsoft.com/office/officeart/2005/8/layout/orgChart1"/>
    <dgm:cxn modelId="{E99ECC79-5AC2-4F5B-B2FB-2D9C22ED2CB9}" type="presParOf" srcId="{B324F82B-5356-4047-82D0-EC0432F78517}" destId="{7380E2BA-63CC-4D6B-904F-86DDBA2BBC12}" srcOrd="2" destOrd="0" presId="urn:microsoft.com/office/officeart/2005/8/layout/orgChart1"/>
    <dgm:cxn modelId="{37734D59-1084-4BDE-84DA-201612453FBB}" type="presParOf" srcId="{E39217EB-7DC5-4FAF-AF89-161CCAFC2657}" destId="{0FF5E452-9C66-4013-8795-5EBF85F16EA1}" srcOrd="2" destOrd="0" presId="urn:microsoft.com/office/officeart/2005/8/layout/orgChart1"/>
    <dgm:cxn modelId="{A46A00AA-AA0D-46E7-9558-100A1063F4BC}" type="presParOf" srcId="{E39217EB-7DC5-4FAF-AF89-161CCAFC2657}" destId="{9C86404D-CE54-4530-A8B7-B5D3BD799512}" srcOrd="3" destOrd="0" presId="urn:microsoft.com/office/officeart/2005/8/layout/orgChart1"/>
    <dgm:cxn modelId="{57D0A376-A903-4E9E-AAF1-FD77B3B2223B}" type="presParOf" srcId="{9C86404D-CE54-4530-A8B7-B5D3BD799512}" destId="{F5680608-E05A-4994-82C2-156CD70EFB73}" srcOrd="0" destOrd="0" presId="urn:microsoft.com/office/officeart/2005/8/layout/orgChart1"/>
    <dgm:cxn modelId="{77B184A7-196F-4E2E-9D39-9844FEC00D3F}" type="presParOf" srcId="{F5680608-E05A-4994-82C2-156CD70EFB73}" destId="{1AEBC72F-1E14-4691-91DB-5B473C6862EB}" srcOrd="0" destOrd="0" presId="urn:microsoft.com/office/officeart/2005/8/layout/orgChart1"/>
    <dgm:cxn modelId="{40FBE974-F050-44F8-9F8E-A1F7A57E8078}" type="presParOf" srcId="{F5680608-E05A-4994-82C2-156CD70EFB73}" destId="{36E6B717-2C31-4397-911A-3E7559EB0F4D}" srcOrd="1" destOrd="0" presId="urn:microsoft.com/office/officeart/2005/8/layout/orgChart1"/>
    <dgm:cxn modelId="{E6474F8C-3E29-4F71-802B-B1892076FF62}" type="presParOf" srcId="{9C86404D-CE54-4530-A8B7-B5D3BD799512}" destId="{BE919F94-AC0A-42BC-8B40-A29C84AF22E9}" srcOrd="1" destOrd="0" presId="urn:microsoft.com/office/officeart/2005/8/layout/orgChart1"/>
    <dgm:cxn modelId="{16F58803-F59D-425B-A71E-11BC5040F3C2}" type="presParOf" srcId="{9C86404D-CE54-4530-A8B7-B5D3BD799512}" destId="{7DD11C26-1A36-4BA8-BA08-98032EDD250A}" srcOrd="2" destOrd="0" presId="urn:microsoft.com/office/officeart/2005/8/layout/orgChart1"/>
    <dgm:cxn modelId="{1E171B46-323D-4D9C-996E-51A04CE63DC9}" type="presParOf" srcId="{7DD11C26-1A36-4BA8-BA08-98032EDD250A}" destId="{0D916796-8B1B-4E31-A5D5-5788827F11E7}" srcOrd="0" destOrd="0" presId="urn:microsoft.com/office/officeart/2005/8/layout/orgChart1"/>
    <dgm:cxn modelId="{20F495D6-147A-456B-9E8F-B33411073BC4}" type="presParOf" srcId="{7DD11C26-1A36-4BA8-BA08-98032EDD250A}" destId="{D361F0FB-416B-40C9-8A45-7A46A79EEE75}" srcOrd="1" destOrd="0" presId="urn:microsoft.com/office/officeart/2005/8/layout/orgChart1"/>
    <dgm:cxn modelId="{B7D46390-CF35-45F5-A251-9A3722640E6F}" type="presParOf" srcId="{D361F0FB-416B-40C9-8A45-7A46A79EEE75}" destId="{D81CCE53-AFEB-4029-8901-39F3A8F1064D}" srcOrd="0" destOrd="0" presId="urn:microsoft.com/office/officeart/2005/8/layout/orgChart1"/>
    <dgm:cxn modelId="{93E66E0C-8466-4FC0-8996-5BBACCE8D682}" type="presParOf" srcId="{D81CCE53-AFEB-4029-8901-39F3A8F1064D}" destId="{FBB20EDE-6636-40C7-956D-C992D7945ED6}" srcOrd="0" destOrd="0" presId="urn:microsoft.com/office/officeart/2005/8/layout/orgChart1"/>
    <dgm:cxn modelId="{7425A417-C0D0-4B11-8B58-4A4438E36EE4}" type="presParOf" srcId="{D81CCE53-AFEB-4029-8901-39F3A8F1064D}" destId="{CDC978C4-0B6A-4328-AE6D-D10FE44E920A}" srcOrd="1" destOrd="0" presId="urn:microsoft.com/office/officeart/2005/8/layout/orgChart1"/>
    <dgm:cxn modelId="{75C342AC-0B9B-4B07-8867-03417039682E}" type="presParOf" srcId="{D361F0FB-416B-40C9-8A45-7A46A79EEE75}" destId="{6310E9EF-A8F5-459B-B217-2C2D8D310215}" srcOrd="1" destOrd="0" presId="urn:microsoft.com/office/officeart/2005/8/layout/orgChart1"/>
    <dgm:cxn modelId="{E546F147-5B6A-43F3-9BBC-DDE377C9FBAF}" type="presParOf" srcId="{D361F0FB-416B-40C9-8A45-7A46A79EEE75}" destId="{1F16FB0B-B3F9-4FEF-9495-4FD60EC19033}" srcOrd="2" destOrd="0" presId="urn:microsoft.com/office/officeart/2005/8/layout/orgChart1"/>
    <dgm:cxn modelId="{205DE56D-E960-408C-B962-AF315C8F0335}" type="presParOf" srcId="{1F16FB0B-B3F9-4FEF-9495-4FD60EC19033}" destId="{88220881-FA0C-41ED-A8BB-E5C52EF6245A}" srcOrd="0" destOrd="0" presId="urn:microsoft.com/office/officeart/2005/8/layout/orgChart1"/>
    <dgm:cxn modelId="{9A8E07FB-0751-4BC4-831F-01AFF80CFD2E}" type="presParOf" srcId="{1F16FB0B-B3F9-4FEF-9495-4FD60EC19033}" destId="{9A4FC267-C779-4803-A6EA-90B01D39BF38}" srcOrd="1" destOrd="0" presId="urn:microsoft.com/office/officeart/2005/8/layout/orgChart1"/>
    <dgm:cxn modelId="{771E6FF5-91F6-48A3-9AF0-A69E8329501D}" type="presParOf" srcId="{9A4FC267-C779-4803-A6EA-90B01D39BF38}" destId="{5641D484-A53D-4753-971D-94B4A79BF5F9}" srcOrd="0" destOrd="0" presId="urn:microsoft.com/office/officeart/2005/8/layout/orgChart1"/>
    <dgm:cxn modelId="{589D04F1-CDB7-4C86-8F6D-141EB0212624}" type="presParOf" srcId="{5641D484-A53D-4753-971D-94B4A79BF5F9}" destId="{FC5BFEC7-3114-4FCC-B6CF-4D8A70656D6E}" srcOrd="0" destOrd="0" presId="urn:microsoft.com/office/officeart/2005/8/layout/orgChart1"/>
    <dgm:cxn modelId="{3FDAFD64-17AE-4E13-BD3C-2070022069BE}" type="presParOf" srcId="{5641D484-A53D-4753-971D-94B4A79BF5F9}" destId="{13A62342-E3FC-4651-B193-918D18AA8B17}" srcOrd="1" destOrd="0" presId="urn:microsoft.com/office/officeart/2005/8/layout/orgChart1"/>
    <dgm:cxn modelId="{D8A850B8-5A42-4AED-961B-E3360C4D6D5D}" type="presParOf" srcId="{9A4FC267-C779-4803-A6EA-90B01D39BF38}" destId="{E7CA3835-E592-4F42-8415-E69BCFDDC393}" srcOrd="1" destOrd="0" presId="urn:microsoft.com/office/officeart/2005/8/layout/orgChart1"/>
    <dgm:cxn modelId="{B43FB272-78AB-4D92-AED6-B24F0266B390}" type="presParOf" srcId="{9A4FC267-C779-4803-A6EA-90B01D39BF38}" destId="{951FBE53-21EB-404E-8EC4-D9CDB87009FB}" srcOrd="2" destOrd="0" presId="urn:microsoft.com/office/officeart/2005/8/layout/orgChart1"/>
    <dgm:cxn modelId="{E3ACCA51-07BE-402C-988E-6091D22044A9}" type="presParOf" srcId="{F6E3CB8C-932B-49F4-BBCA-F217D327748E}" destId="{9BC9E124-6BF5-413C-A30B-127D2FADD0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CAB345-BBF8-42BF-ACED-F364E14E3DE6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49B5A48-E85A-4CDA-B616-E70D114D8921}">
      <dgm:prSet phldrT="[Texto]"/>
      <dgm:spPr/>
      <dgm:t>
        <a:bodyPr/>
        <a:lstStyle/>
        <a:p>
          <a:r>
            <a:rPr lang="es-ES" dirty="0" smtClean="0"/>
            <a:t>Escalofríos </a:t>
          </a:r>
          <a:endParaRPr lang="es-ES" dirty="0"/>
        </a:p>
      </dgm:t>
    </dgm:pt>
    <dgm:pt modelId="{D55095A3-9A7F-45AD-904A-F8A218FEFC83}" type="parTrans" cxnId="{9AF4F46F-AB51-458E-9F7B-6E53715B9364}">
      <dgm:prSet/>
      <dgm:spPr/>
      <dgm:t>
        <a:bodyPr/>
        <a:lstStyle/>
        <a:p>
          <a:endParaRPr lang="es-ES"/>
        </a:p>
      </dgm:t>
    </dgm:pt>
    <dgm:pt modelId="{D1BB1F84-9C49-4457-AAAC-40FF96E3E3B9}" type="sibTrans" cxnId="{9AF4F46F-AB51-458E-9F7B-6E53715B9364}">
      <dgm:prSet/>
      <dgm:spPr/>
      <dgm:t>
        <a:bodyPr/>
        <a:lstStyle/>
        <a:p>
          <a:endParaRPr lang="es-ES"/>
        </a:p>
      </dgm:t>
    </dgm:pt>
    <dgm:pt modelId="{06368097-4A29-4C31-984C-CCC3732C8073}">
      <dgm:prSet phldrT="[Texto]"/>
      <dgm:spPr/>
      <dgm:t>
        <a:bodyPr/>
        <a:lstStyle/>
        <a:p>
          <a:r>
            <a:rPr lang="es-ES" dirty="0" smtClean="0"/>
            <a:t>Alteración del hipotálamo  </a:t>
          </a:r>
          <a:endParaRPr lang="es-ES" dirty="0"/>
        </a:p>
      </dgm:t>
    </dgm:pt>
    <dgm:pt modelId="{CE680367-C300-4F02-8310-1A00A91A7276}" type="parTrans" cxnId="{C5A29FC9-09FC-44E2-B54B-C2CC1D9A3935}">
      <dgm:prSet/>
      <dgm:spPr/>
      <dgm:t>
        <a:bodyPr/>
        <a:lstStyle/>
        <a:p>
          <a:endParaRPr lang="es-ES"/>
        </a:p>
      </dgm:t>
    </dgm:pt>
    <dgm:pt modelId="{8DDF3522-9C21-49FC-AA81-D8FAB28538F2}" type="sibTrans" cxnId="{C5A29FC9-09FC-44E2-B54B-C2CC1D9A3935}">
      <dgm:prSet/>
      <dgm:spPr/>
      <dgm:t>
        <a:bodyPr/>
        <a:lstStyle/>
        <a:p>
          <a:endParaRPr lang="es-ES"/>
        </a:p>
      </dgm:t>
    </dgm:pt>
    <dgm:pt modelId="{5AA967FE-7CE9-4B2C-9A38-8B3F63333A57}">
      <dgm:prSet phldrT="[Texto]"/>
      <dgm:spPr/>
      <dgm:t>
        <a:bodyPr/>
        <a:lstStyle/>
        <a:p>
          <a:r>
            <a:rPr lang="es-ES" dirty="0" smtClean="0"/>
            <a:t>La temperatura corporal se ajusta al nuevo punto de ajuste</a:t>
          </a:r>
          <a:endParaRPr lang="es-ES" dirty="0"/>
        </a:p>
      </dgm:t>
    </dgm:pt>
    <dgm:pt modelId="{66893555-581B-403D-B8A4-C9E5B991F5CC}" type="parTrans" cxnId="{7FB4A9D9-DC89-4C29-8165-240CD68F7F79}">
      <dgm:prSet/>
      <dgm:spPr/>
      <dgm:t>
        <a:bodyPr/>
        <a:lstStyle/>
        <a:p>
          <a:endParaRPr lang="es-ES"/>
        </a:p>
      </dgm:t>
    </dgm:pt>
    <dgm:pt modelId="{0EAE4465-1C02-4A42-B8EB-F873D416A12C}" type="sibTrans" cxnId="{7FB4A9D9-DC89-4C29-8165-240CD68F7F79}">
      <dgm:prSet/>
      <dgm:spPr/>
      <dgm:t>
        <a:bodyPr/>
        <a:lstStyle/>
        <a:p>
          <a:endParaRPr lang="es-ES"/>
        </a:p>
      </dgm:t>
    </dgm:pt>
    <dgm:pt modelId="{5658407E-C221-4553-BA12-A4A4F67F2F90}">
      <dgm:prSet phldrT="[Texto]"/>
      <dgm:spPr/>
      <dgm:t>
        <a:bodyPr/>
        <a:lstStyle/>
        <a:p>
          <a:r>
            <a:rPr lang="es-ES" dirty="0" smtClean="0"/>
            <a:t>Crisis</a:t>
          </a:r>
          <a:endParaRPr lang="es-ES" dirty="0"/>
        </a:p>
      </dgm:t>
    </dgm:pt>
    <dgm:pt modelId="{1C553747-D9BE-45EC-A647-8159A61C4D4D}" type="parTrans" cxnId="{E5F376C1-76C3-43D4-A59D-206831115808}">
      <dgm:prSet/>
      <dgm:spPr/>
      <dgm:t>
        <a:bodyPr/>
        <a:lstStyle/>
        <a:p>
          <a:endParaRPr lang="es-ES"/>
        </a:p>
      </dgm:t>
    </dgm:pt>
    <dgm:pt modelId="{228DFE2B-4C70-4F6E-BFDB-E704280BD72B}" type="sibTrans" cxnId="{E5F376C1-76C3-43D4-A59D-206831115808}">
      <dgm:prSet/>
      <dgm:spPr/>
      <dgm:t>
        <a:bodyPr/>
        <a:lstStyle/>
        <a:p>
          <a:endParaRPr lang="es-ES"/>
        </a:p>
      </dgm:t>
    </dgm:pt>
    <dgm:pt modelId="{720EC0D3-AB5C-4844-93C0-7D7427502874}">
      <dgm:prSet phldrT="[Texto]"/>
      <dgm:spPr/>
      <dgm:t>
        <a:bodyPr/>
        <a:lstStyle/>
        <a:p>
          <a:r>
            <a:rPr lang="es-ES" dirty="0" smtClean="0"/>
            <a:t>Cambio brusco de acontecimientos febriles</a:t>
          </a:r>
          <a:endParaRPr lang="es-ES" dirty="0"/>
        </a:p>
      </dgm:t>
    </dgm:pt>
    <dgm:pt modelId="{37EF920F-3535-4F53-B194-8C1093CA0348}" type="parTrans" cxnId="{7AAFD17D-308E-4871-8A44-3BCCB0BD90D5}">
      <dgm:prSet/>
      <dgm:spPr/>
      <dgm:t>
        <a:bodyPr/>
        <a:lstStyle/>
        <a:p>
          <a:endParaRPr lang="es-ES"/>
        </a:p>
      </dgm:t>
    </dgm:pt>
    <dgm:pt modelId="{C2C08CED-471C-4A2C-B44A-41C93001EA8D}" type="sibTrans" cxnId="{7AAFD17D-308E-4871-8A44-3BCCB0BD90D5}">
      <dgm:prSet/>
      <dgm:spPr/>
      <dgm:t>
        <a:bodyPr/>
        <a:lstStyle/>
        <a:p>
          <a:endParaRPr lang="es-ES"/>
        </a:p>
      </dgm:t>
    </dgm:pt>
    <dgm:pt modelId="{E9FC311F-553D-4E36-A315-ADCF59C562FD}">
      <dgm:prSet/>
      <dgm:spPr/>
      <dgm:t>
        <a:bodyPr/>
        <a:lstStyle/>
        <a:p>
          <a:r>
            <a:rPr lang="es-ES" dirty="0" smtClean="0"/>
            <a:t>Se sufren escalofríos, la persona siente frio aunque su temperatura este por encima de la normal</a:t>
          </a:r>
          <a:endParaRPr lang="es-ES" dirty="0"/>
        </a:p>
      </dgm:t>
    </dgm:pt>
    <dgm:pt modelId="{DD8B167A-3209-4E6A-91A2-6BC2885F6CEA}" type="parTrans" cxnId="{D9561DB3-31FA-4A2F-BC55-52A49E049C9B}">
      <dgm:prSet/>
      <dgm:spPr/>
      <dgm:t>
        <a:bodyPr/>
        <a:lstStyle/>
        <a:p>
          <a:endParaRPr lang="es-ES"/>
        </a:p>
      </dgm:t>
    </dgm:pt>
    <dgm:pt modelId="{0E822A6D-BC74-46BF-87DB-988D6854D84F}" type="sibTrans" cxnId="{D9561DB3-31FA-4A2F-BC55-52A49E049C9B}">
      <dgm:prSet/>
      <dgm:spPr/>
      <dgm:t>
        <a:bodyPr/>
        <a:lstStyle/>
        <a:p>
          <a:endParaRPr lang="es-ES"/>
        </a:p>
      </dgm:t>
    </dgm:pt>
    <dgm:pt modelId="{ACA8D824-7C9B-4DB4-995B-A9FD9B938059}">
      <dgm:prSet/>
      <dgm:spPr/>
      <dgm:t>
        <a:bodyPr/>
        <a:lstStyle/>
        <a:p>
          <a:r>
            <a:rPr lang="es-ES" dirty="0" smtClean="0"/>
            <a:t>Desajuste continuo de la temperatura</a:t>
          </a:r>
          <a:endParaRPr lang="es-ES" dirty="0"/>
        </a:p>
      </dgm:t>
    </dgm:pt>
    <dgm:pt modelId="{D066F69B-F8FC-4F30-865D-F428025825B0}" type="parTrans" cxnId="{F36DC27B-23AF-4177-862A-006BFC4D1CA1}">
      <dgm:prSet/>
      <dgm:spPr/>
      <dgm:t>
        <a:bodyPr/>
        <a:lstStyle/>
        <a:p>
          <a:endParaRPr lang="es-ES"/>
        </a:p>
      </dgm:t>
    </dgm:pt>
    <dgm:pt modelId="{4D45EEC4-A3AB-4E4C-B1B3-5A55AEF71D15}" type="sibTrans" cxnId="{F36DC27B-23AF-4177-862A-006BFC4D1CA1}">
      <dgm:prSet/>
      <dgm:spPr/>
      <dgm:t>
        <a:bodyPr/>
        <a:lstStyle/>
        <a:p>
          <a:endParaRPr lang="es-ES"/>
        </a:p>
      </dgm:t>
    </dgm:pt>
    <dgm:pt modelId="{69FA26D5-7319-47A1-AB0B-01178B4D0D3A}" type="pres">
      <dgm:prSet presAssocID="{0CCAB345-BBF8-42BF-ACED-F364E14E3D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402A464-8E1B-4F3D-AC67-BBA920ADC333}" type="pres">
      <dgm:prSet presAssocID="{349B5A48-E85A-4CDA-B616-E70D114D8921}" presName="vertFlow" presStyleCnt="0"/>
      <dgm:spPr/>
    </dgm:pt>
    <dgm:pt modelId="{E95DB74D-EBF5-41D6-91FC-21F406BAB130}" type="pres">
      <dgm:prSet presAssocID="{349B5A48-E85A-4CDA-B616-E70D114D8921}" presName="header" presStyleLbl="node1" presStyleIdx="0" presStyleCnt="2"/>
      <dgm:spPr/>
      <dgm:t>
        <a:bodyPr/>
        <a:lstStyle/>
        <a:p>
          <a:endParaRPr lang="es-ES"/>
        </a:p>
      </dgm:t>
    </dgm:pt>
    <dgm:pt modelId="{C795B5C3-8553-4A21-89B7-8C85B8863259}" type="pres">
      <dgm:prSet presAssocID="{CE680367-C300-4F02-8310-1A00A91A7276}" presName="parTrans" presStyleLbl="sibTrans2D1" presStyleIdx="0" presStyleCnt="5"/>
      <dgm:spPr/>
      <dgm:t>
        <a:bodyPr/>
        <a:lstStyle/>
        <a:p>
          <a:endParaRPr lang="es-ES"/>
        </a:p>
      </dgm:t>
    </dgm:pt>
    <dgm:pt modelId="{F33BCE3F-B096-4909-BACC-B790F28997F8}" type="pres">
      <dgm:prSet presAssocID="{06368097-4A29-4C31-984C-CCC3732C8073}" presName="child" presStyleLbl="alignAccFollow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44DB85-9DB5-4CA0-AFF0-36EA264FCF1D}" type="pres">
      <dgm:prSet presAssocID="{8DDF3522-9C21-49FC-AA81-D8FAB28538F2}" presName="sibTrans" presStyleLbl="sibTrans2D1" presStyleIdx="1" presStyleCnt="5"/>
      <dgm:spPr/>
      <dgm:t>
        <a:bodyPr/>
        <a:lstStyle/>
        <a:p>
          <a:endParaRPr lang="es-ES"/>
        </a:p>
      </dgm:t>
    </dgm:pt>
    <dgm:pt modelId="{8D9AD4A4-A4A3-468F-B944-7D3A12735B23}" type="pres">
      <dgm:prSet presAssocID="{5AA967FE-7CE9-4B2C-9A38-8B3F63333A57}" presName="child" presStyleLbl="alignAccFollow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A0AAC8-A0D2-458B-A879-4CBD2ABEBD66}" type="pres">
      <dgm:prSet presAssocID="{0EAE4465-1C02-4A42-B8EB-F873D416A12C}" presName="sibTrans" presStyleLbl="sibTrans2D1" presStyleIdx="2" presStyleCnt="5"/>
      <dgm:spPr/>
      <dgm:t>
        <a:bodyPr/>
        <a:lstStyle/>
        <a:p>
          <a:endParaRPr lang="es-ES"/>
        </a:p>
      </dgm:t>
    </dgm:pt>
    <dgm:pt modelId="{B7A2C575-11CB-4776-9EEF-A0A04DC39DB9}" type="pres">
      <dgm:prSet presAssocID="{E9FC311F-553D-4E36-A315-ADCF59C562FD}" presName="child" presStyleLbl="alignAccFollowNode1" presStyleIdx="2" presStyleCnt="5" custScaleY="16275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54A6D1-F267-4209-AABF-8F46FBF75CD4}" type="pres">
      <dgm:prSet presAssocID="{349B5A48-E85A-4CDA-B616-E70D114D8921}" presName="hSp" presStyleCnt="0"/>
      <dgm:spPr/>
    </dgm:pt>
    <dgm:pt modelId="{2CD663D2-303D-41FD-BA7F-BF3281258757}" type="pres">
      <dgm:prSet presAssocID="{5658407E-C221-4553-BA12-A4A4F67F2F90}" presName="vertFlow" presStyleCnt="0"/>
      <dgm:spPr/>
    </dgm:pt>
    <dgm:pt modelId="{5419E456-8845-4272-A32A-7522BDBFAD30}" type="pres">
      <dgm:prSet presAssocID="{5658407E-C221-4553-BA12-A4A4F67F2F90}" presName="header" presStyleLbl="node1" presStyleIdx="1" presStyleCnt="2"/>
      <dgm:spPr/>
      <dgm:t>
        <a:bodyPr/>
        <a:lstStyle/>
        <a:p>
          <a:endParaRPr lang="es-ES"/>
        </a:p>
      </dgm:t>
    </dgm:pt>
    <dgm:pt modelId="{D5B10E43-3100-4936-B451-96BE3D5CBD4E}" type="pres">
      <dgm:prSet presAssocID="{D066F69B-F8FC-4F30-865D-F428025825B0}" presName="parTrans" presStyleLbl="sibTrans2D1" presStyleIdx="3" presStyleCnt="5"/>
      <dgm:spPr/>
      <dgm:t>
        <a:bodyPr/>
        <a:lstStyle/>
        <a:p>
          <a:endParaRPr lang="es-ES"/>
        </a:p>
      </dgm:t>
    </dgm:pt>
    <dgm:pt modelId="{A41C28A5-F194-42DB-9CE3-6F82139DB465}" type="pres">
      <dgm:prSet presAssocID="{ACA8D824-7C9B-4DB4-995B-A9FD9B938059}" presName="child" presStyleLbl="alignAccFollow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21E997-905F-4C6D-A7C7-617481570B7F}" type="pres">
      <dgm:prSet presAssocID="{4D45EEC4-A3AB-4E4C-B1B3-5A55AEF71D15}" presName="sibTrans" presStyleLbl="sibTrans2D1" presStyleIdx="4" presStyleCnt="5"/>
      <dgm:spPr/>
      <dgm:t>
        <a:bodyPr/>
        <a:lstStyle/>
        <a:p>
          <a:endParaRPr lang="es-ES"/>
        </a:p>
      </dgm:t>
    </dgm:pt>
    <dgm:pt modelId="{7699DAE5-871D-4300-9211-1B13B26F9D6A}" type="pres">
      <dgm:prSet presAssocID="{720EC0D3-AB5C-4844-93C0-7D7427502874}" presName="child" presStyleLbl="alignAccFollow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668654F-B6FE-4861-979B-BCAF0CF8DD7F}" type="presOf" srcId="{D066F69B-F8FC-4F30-865D-F428025825B0}" destId="{D5B10E43-3100-4936-B451-96BE3D5CBD4E}" srcOrd="0" destOrd="0" presId="urn:microsoft.com/office/officeart/2005/8/layout/lProcess1"/>
    <dgm:cxn modelId="{F36DC27B-23AF-4177-862A-006BFC4D1CA1}" srcId="{5658407E-C221-4553-BA12-A4A4F67F2F90}" destId="{ACA8D824-7C9B-4DB4-995B-A9FD9B938059}" srcOrd="0" destOrd="0" parTransId="{D066F69B-F8FC-4F30-865D-F428025825B0}" sibTransId="{4D45EEC4-A3AB-4E4C-B1B3-5A55AEF71D15}"/>
    <dgm:cxn modelId="{35BB406B-A0CA-46B3-9387-2F6435EE48D0}" type="presOf" srcId="{CE680367-C300-4F02-8310-1A00A91A7276}" destId="{C795B5C3-8553-4A21-89B7-8C85B8863259}" srcOrd="0" destOrd="0" presId="urn:microsoft.com/office/officeart/2005/8/layout/lProcess1"/>
    <dgm:cxn modelId="{1D8BC2DB-DA2E-4A22-823D-1433317BE5D7}" type="presOf" srcId="{5658407E-C221-4553-BA12-A4A4F67F2F90}" destId="{5419E456-8845-4272-A32A-7522BDBFAD30}" srcOrd="0" destOrd="0" presId="urn:microsoft.com/office/officeart/2005/8/layout/lProcess1"/>
    <dgm:cxn modelId="{7FB4A9D9-DC89-4C29-8165-240CD68F7F79}" srcId="{349B5A48-E85A-4CDA-B616-E70D114D8921}" destId="{5AA967FE-7CE9-4B2C-9A38-8B3F63333A57}" srcOrd="1" destOrd="0" parTransId="{66893555-581B-403D-B8A4-C9E5B991F5CC}" sibTransId="{0EAE4465-1C02-4A42-B8EB-F873D416A12C}"/>
    <dgm:cxn modelId="{4C203660-50E4-4291-98CC-F35961B1DA86}" type="presOf" srcId="{0CCAB345-BBF8-42BF-ACED-F364E14E3DE6}" destId="{69FA26D5-7319-47A1-AB0B-01178B4D0D3A}" srcOrd="0" destOrd="0" presId="urn:microsoft.com/office/officeart/2005/8/layout/lProcess1"/>
    <dgm:cxn modelId="{F80738C3-CC26-46DC-A0C4-EB99C109218C}" type="presOf" srcId="{4D45EEC4-A3AB-4E4C-B1B3-5A55AEF71D15}" destId="{1021E997-905F-4C6D-A7C7-617481570B7F}" srcOrd="0" destOrd="0" presId="urn:microsoft.com/office/officeart/2005/8/layout/lProcess1"/>
    <dgm:cxn modelId="{7C1599B5-CD1D-439D-95B0-C8D65FC2B061}" type="presOf" srcId="{E9FC311F-553D-4E36-A315-ADCF59C562FD}" destId="{B7A2C575-11CB-4776-9EEF-A0A04DC39DB9}" srcOrd="0" destOrd="0" presId="urn:microsoft.com/office/officeart/2005/8/layout/lProcess1"/>
    <dgm:cxn modelId="{9AF4F46F-AB51-458E-9F7B-6E53715B9364}" srcId="{0CCAB345-BBF8-42BF-ACED-F364E14E3DE6}" destId="{349B5A48-E85A-4CDA-B616-E70D114D8921}" srcOrd="0" destOrd="0" parTransId="{D55095A3-9A7F-45AD-904A-F8A218FEFC83}" sibTransId="{D1BB1F84-9C49-4457-AAAC-40FF96E3E3B9}"/>
    <dgm:cxn modelId="{7AAFD17D-308E-4871-8A44-3BCCB0BD90D5}" srcId="{5658407E-C221-4553-BA12-A4A4F67F2F90}" destId="{720EC0D3-AB5C-4844-93C0-7D7427502874}" srcOrd="1" destOrd="0" parTransId="{37EF920F-3535-4F53-B194-8C1093CA0348}" sibTransId="{C2C08CED-471C-4A2C-B44A-41C93001EA8D}"/>
    <dgm:cxn modelId="{E5F376C1-76C3-43D4-A59D-206831115808}" srcId="{0CCAB345-BBF8-42BF-ACED-F364E14E3DE6}" destId="{5658407E-C221-4553-BA12-A4A4F67F2F90}" srcOrd="1" destOrd="0" parTransId="{1C553747-D9BE-45EC-A647-8159A61C4D4D}" sibTransId="{228DFE2B-4C70-4F6E-BFDB-E704280BD72B}"/>
    <dgm:cxn modelId="{0DE196D3-B798-4B3C-981A-A1BD0FEC7442}" type="presOf" srcId="{8DDF3522-9C21-49FC-AA81-D8FAB28538F2}" destId="{D044DB85-9DB5-4CA0-AFF0-36EA264FCF1D}" srcOrd="0" destOrd="0" presId="urn:microsoft.com/office/officeart/2005/8/layout/lProcess1"/>
    <dgm:cxn modelId="{3CA5C479-7635-4029-BF70-91E52AB5500A}" type="presOf" srcId="{720EC0D3-AB5C-4844-93C0-7D7427502874}" destId="{7699DAE5-871D-4300-9211-1B13B26F9D6A}" srcOrd="0" destOrd="0" presId="urn:microsoft.com/office/officeart/2005/8/layout/lProcess1"/>
    <dgm:cxn modelId="{C5A29FC9-09FC-44E2-B54B-C2CC1D9A3935}" srcId="{349B5A48-E85A-4CDA-B616-E70D114D8921}" destId="{06368097-4A29-4C31-984C-CCC3732C8073}" srcOrd="0" destOrd="0" parTransId="{CE680367-C300-4F02-8310-1A00A91A7276}" sibTransId="{8DDF3522-9C21-49FC-AA81-D8FAB28538F2}"/>
    <dgm:cxn modelId="{D9123AF6-AA06-4D8E-914B-1E307420C497}" type="presOf" srcId="{5AA967FE-7CE9-4B2C-9A38-8B3F63333A57}" destId="{8D9AD4A4-A4A3-468F-B944-7D3A12735B23}" srcOrd="0" destOrd="0" presId="urn:microsoft.com/office/officeart/2005/8/layout/lProcess1"/>
    <dgm:cxn modelId="{E4846AF6-6C5D-4D6D-943E-DFD381847060}" type="presOf" srcId="{0EAE4465-1C02-4A42-B8EB-F873D416A12C}" destId="{66A0AAC8-A0D2-458B-A879-4CBD2ABEBD66}" srcOrd="0" destOrd="0" presId="urn:microsoft.com/office/officeart/2005/8/layout/lProcess1"/>
    <dgm:cxn modelId="{D9561DB3-31FA-4A2F-BC55-52A49E049C9B}" srcId="{349B5A48-E85A-4CDA-B616-E70D114D8921}" destId="{E9FC311F-553D-4E36-A315-ADCF59C562FD}" srcOrd="2" destOrd="0" parTransId="{DD8B167A-3209-4E6A-91A2-6BC2885F6CEA}" sibTransId="{0E822A6D-BC74-46BF-87DB-988D6854D84F}"/>
    <dgm:cxn modelId="{B538C63A-326F-432B-B1C8-707C8778F904}" type="presOf" srcId="{349B5A48-E85A-4CDA-B616-E70D114D8921}" destId="{E95DB74D-EBF5-41D6-91FC-21F406BAB130}" srcOrd="0" destOrd="0" presId="urn:microsoft.com/office/officeart/2005/8/layout/lProcess1"/>
    <dgm:cxn modelId="{117759B2-4F4E-470C-9152-25142DBAEAB4}" type="presOf" srcId="{06368097-4A29-4C31-984C-CCC3732C8073}" destId="{F33BCE3F-B096-4909-BACC-B790F28997F8}" srcOrd="0" destOrd="0" presId="urn:microsoft.com/office/officeart/2005/8/layout/lProcess1"/>
    <dgm:cxn modelId="{C4628F69-01EC-4C56-B1EB-35C5E4C17071}" type="presOf" srcId="{ACA8D824-7C9B-4DB4-995B-A9FD9B938059}" destId="{A41C28A5-F194-42DB-9CE3-6F82139DB465}" srcOrd="0" destOrd="0" presId="urn:microsoft.com/office/officeart/2005/8/layout/lProcess1"/>
    <dgm:cxn modelId="{F4D2CE45-4F4D-4F31-BD67-549E79341FC1}" type="presParOf" srcId="{69FA26D5-7319-47A1-AB0B-01178B4D0D3A}" destId="{5402A464-8E1B-4F3D-AC67-BBA920ADC333}" srcOrd="0" destOrd="0" presId="urn:microsoft.com/office/officeart/2005/8/layout/lProcess1"/>
    <dgm:cxn modelId="{A713D772-4592-442A-8B2E-B2E1031DA15A}" type="presParOf" srcId="{5402A464-8E1B-4F3D-AC67-BBA920ADC333}" destId="{E95DB74D-EBF5-41D6-91FC-21F406BAB130}" srcOrd="0" destOrd="0" presId="urn:microsoft.com/office/officeart/2005/8/layout/lProcess1"/>
    <dgm:cxn modelId="{A4C524A5-BBCD-468A-841B-194287ACD73E}" type="presParOf" srcId="{5402A464-8E1B-4F3D-AC67-BBA920ADC333}" destId="{C795B5C3-8553-4A21-89B7-8C85B8863259}" srcOrd="1" destOrd="0" presId="urn:microsoft.com/office/officeart/2005/8/layout/lProcess1"/>
    <dgm:cxn modelId="{3D569DFA-909E-4265-98DC-4689F5963F2D}" type="presParOf" srcId="{5402A464-8E1B-4F3D-AC67-BBA920ADC333}" destId="{F33BCE3F-B096-4909-BACC-B790F28997F8}" srcOrd="2" destOrd="0" presId="urn:microsoft.com/office/officeart/2005/8/layout/lProcess1"/>
    <dgm:cxn modelId="{D6CD46B0-4485-4EE0-B94E-165595F109D6}" type="presParOf" srcId="{5402A464-8E1B-4F3D-AC67-BBA920ADC333}" destId="{D044DB85-9DB5-4CA0-AFF0-36EA264FCF1D}" srcOrd="3" destOrd="0" presId="urn:microsoft.com/office/officeart/2005/8/layout/lProcess1"/>
    <dgm:cxn modelId="{090B102B-2C66-429D-9845-15F396C006C8}" type="presParOf" srcId="{5402A464-8E1B-4F3D-AC67-BBA920ADC333}" destId="{8D9AD4A4-A4A3-468F-B944-7D3A12735B23}" srcOrd="4" destOrd="0" presId="urn:microsoft.com/office/officeart/2005/8/layout/lProcess1"/>
    <dgm:cxn modelId="{89E03C2B-8320-492F-A072-36EFC518946C}" type="presParOf" srcId="{5402A464-8E1B-4F3D-AC67-BBA920ADC333}" destId="{66A0AAC8-A0D2-458B-A879-4CBD2ABEBD66}" srcOrd="5" destOrd="0" presId="urn:microsoft.com/office/officeart/2005/8/layout/lProcess1"/>
    <dgm:cxn modelId="{643AD35E-8079-4211-BA64-44CBAAFBEF4D}" type="presParOf" srcId="{5402A464-8E1B-4F3D-AC67-BBA920ADC333}" destId="{B7A2C575-11CB-4776-9EEF-A0A04DC39DB9}" srcOrd="6" destOrd="0" presId="urn:microsoft.com/office/officeart/2005/8/layout/lProcess1"/>
    <dgm:cxn modelId="{52DCF5A0-9F32-431A-9CDC-F8BE64EFA348}" type="presParOf" srcId="{69FA26D5-7319-47A1-AB0B-01178B4D0D3A}" destId="{A754A6D1-F267-4209-AABF-8F46FBF75CD4}" srcOrd="1" destOrd="0" presId="urn:microsoft.com/office/officeart/2005/8/layout/lProcess1"/>
    <dgm:cxn modelId="{5C4852F2-1EF9-454E-B1F8-C567D1BE09FD}" type="presParOf" srcId="{69FA26D5-7319-47A1-AB0B-01178B4D0D3A}" destId="{2CD663D2-303D-41FD-BA7F-BF3281258757}" srcOrd="2" destOrd="0" presId="urn:microsoft.com/office/officeart/2005/8/layout/lProcess1"/>
    <dgm:cxn modelId="{2FFC4EE1-F269-4C98-BE31-68C8B4C32EFF}" type="presParOf" srcId="{2CD663D2-303D-41FD-BA7F-BF3281258757}" destId="{5419E456-8845-4272-A32A-7522BDBFAD30}" srcOrd="0" destOrd="0" presId="urn:microsoft.com/office/officeart/2005/8/layout/lProcess1"/>
    <dgm:cxn modelId="{79BFE577-5DFC-47C5-981A-BC83C403BD14}" type="presParOf" srcId="{2CD663D2-303D-41FD-BA7F-BF3281258757}" destId="{D5B10E43-3100-4936-B451-96BE3D5CBD4E}" srcOrd="1" destOrd="0" presId="urn:microsoft.com/office/officeart/2005/8/layout/lProcess1"/>
    <dgm:cxn modelId="{D2B09278-9840-4C5C-947A-20AC6DCD1B3A}" type="presParOf" srcId="{2CD663D2-303D-41FD-BA7F-BF3281258757}" destId="{A41C28A5-F194-42DB-9CE3-6F82139DB465}" srcOrd="2" destOrd="0" presId="urn:microsoft.com/office/officeart/2005/8/layout/lProcess1"/>
    <dgm:cxn modelId="{FB7BE592-45B3-4B6C-844F-0E712DE18999}" type="presParOf" srcId="{2CD663D2-303D-41FD-BA7F-BF3281258757}" destId="{1021E997-905F-4C6D-A7C7-617481570B7F}" srcOrd="3" destOrd="0" presId="urn:microsoft.com/office/officeart/2005/8/layout/lProcess1"/>
    <dgm:cxn modelId="{A69065B7-0434-4142-8E89-82C40048E734}" type="presParOf" srcId="{2CD663D2-303D-41FD-BA7F-BF3281258757}" destId="{7699DAE5-871D-4300-9211-1B13B26F9D6A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A1397E-B1F5-4AE7-82CF-CA4C312E3CA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72AFA9-BD39-4CAB-A96F-7D94A8DEB851}">
      <dgm:prSet custT="1"/>
      <dgm:spPr/>
      <dgm:t>
        <a:bodyPr/>
        <a:lstStyle/>
        <a:p>
          <a:r>
            <a:rPr lang="es-ES" sz="3600" dirty="0" smtClean="0"/>
            <a:t>Receptores para el frío</a:t>
          </a:r>
          <a:endParaRPr lang="es-ES" sz="3600" dirty="0"/>
        </a:p>
      </dgm:t>
    </dgm:pt>
    <dgm:pt modelId="{7C2FA8D6-4414-464F-BE4C-07874B0A5085}" type="parTrans" cxnId="{D53990C0-6540-4BE6-9CB8-9A8FA16B2720}">
      <dgm:prSet/>
      <dgm:spPr/>
      <dgm:t>
        <a:bodyPr/>
        <a:lstStyle/>
        <a:p>
          <a:endParaRPr lang="es-ES"/>
        </a:p>
      </dgm:t>
    </dgm:pt>
    <dgm:pt modelId="{1D69104D-351F-4BF4-997B-0C767A2BDFD9}" type="sibTrans" cxnId="{D53990C0-6540-4BE6-9CB8-9A8FA16B2720}">
      <dgm:prSet/>
      <dgm:spPr/>
      <dgm:t>
        <a:bodyPr/>
        <a:lstStyle/>
        <a:p>
          <a:endParaRPr lang="es-ES"/>
        </a:p>
      </dgm:t>
    </dgm:pt>
    <dgm:pt modelId="{A7EB5183-A6B4-4A69-B02F-B1122403A159}">
      <dgm:prSet custT="1"/>
      <dgm:spPr/>
      <dgm:t>
        <a:bodyPr/>
        <a:lstStyle/>
        <a:p>
          <a:r>
            <a:rPr lang="es-ES" sz="3200" dirty="0" smtClean="0"/>
            <a:t>Receptores para el calor</a:t>
          </a:r>
          <a:endParaRPr lang="es-ES" sz="3200" dirty="0"/>
        </a:p>
      </dgm:t>
    </dgm:pt>
    <dgm:pt modelId="{8B64E2A5-4A94-4DA9-AF1D-FD7F3703E01B}" type="parTrans" cxnId="{5801641D-3EF1-4768-9696-0E75FC0BD2A5}">
      <dgm:prSet/>
      <dgm:spPr/>
      <dgm:t>
        <a:bodyPr/>
        <a:lstStyle/>
        <a:p>
          <a:endParaRPr lang="es-ES"/>
        </a:p>
      </dgm:t>
    </dgm:pt>
    <dgm:pt modelId="{ADEBB333-466C-467D-89DF-BDE7F514BCF2}" type="sibTrans" cxnId="{5801641D-3EF1-4768-9696-0E75FC0BD2A5}">
      <dgm:prSet/>
      <dgm:spPr/>
      <dgm:t>
        <a:bodyPr/>
        <a:lstStyle/>
        <a:p>
          <a:endParaRPr lang="es-ES"/>
        </a:p>
      </dgm:t>
    </dgm:pt>
    <dgm:pt modelId="{32DC1AD9-2202-4908-B200-93A6AF4143FF}">
      <dgm:prSet custT="1"/>
      <dgm:spPr/>
      <dgm:t>
        <a:bodyPr/>
        <a:lstStyle/>
        <a:p>
          <a:r>
            <a:rPr lang="es-ES" sz="3200" dirty="0" smtClean="0"/>
            <a:t>Receptores para el dolor</a:t>
          </a:r>
          <a:endParaRPr lang="es-ES" sz="3200" dirty="0"/>
        </a:p>
      </dgm:t>
    </dgm:pt>
    <dgm:pt modelId="{63780D8F-28EC-48CD-ADCE-C94FD484EAD4}" type="parTrans" cxnId="{24BC7F4F-F82F-4C9A-B68B-914C60052B86}">
      <dgm:prSet/>
      <dgm:spPr/>
      <dgm:t>
        <a:bodyPr/>
        <a:lstStyle/>
        <a:p>
          <a:endParaRPr lang="es-ES"/>
        </a:p>
      </dgm:t>
    </dgm:pt>
    <dgm:pt modelId="{A1B0B715-8488-4543-A438-65E55ED5749C}" type="sibTrans" cxnId="{24BC7F4F-F82F-4C9A-B68B-914C60052B86}">
      <dgm:prSet/>
      <dgm:spPr/>
      <dgm:t>
        <a:bodyPr/>
        <a:lstStyle/>
        <a:p>
          <a:endParaRPr lang="es-ES"/>
        </a:p>
      </dgm:t>
    </dgm:pt>
    <dgm:pt modelId="{8F3F02EA-9B6F-4C4E-A808-FC88146350B1}" type="pres">
      <dgm:prSet presAssocID="{48A1397E-B1F5-4AE7-82CF-CA4C312E3C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C3B5370-27DE-49D7-A294-09E031785194}" type="pres">
      <dgm:prSet presAssocID="{0F72AFA9-BD39-4CAB-A96F-7D94A8DEB851}" presName="node" presStyleLbl="node1" presStyleIdx="0" presStyleCnt="3" custScaleX="185566" custScaleY="312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1E3A21-B275-4BA0-8A40-39C2ACDAC442}" type="pres">
      <dgm:prSet presAssocID="{1D69104D-351F-4BF4-997B-0C767A2BDFD9}" presName="sibTrans" presStyleCnt="0"/>
      <dgm:spPr/>
    </dgm:pt>
    <dgm:pt modelId="{89EF296A-5EFC-462F-B635-B4CBD8E94D0E}" type="pres">
      <dgm:prSet presAssocID="{A7EB5183-A6B4-4A69-B02F-B1122403A159}" presName="node" presStyleLbl="node1" presStyleIdx="1" presStyleCnt="3" custScaleX="183170" custScaleY="25383" custLinFactNeighborX="-2133" custLinFactNeighborY="2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3DA0C6-147A-460F-9115-4408A1F7D738}" type="pres">
      <dgm:prSet presAssocID="{ADEBB333-466C-467D-89DF-BDE7F514BCF2}" presName="sibTrans" presStyleCnt="0"/>
      <dgm:spPr/>
    </dgm:pt>
    <dgm:pt modelId="{F3292555-F96A-4579-AE94-62D9D133CFAC}" type="pres">
      <dgm:prSet presAssocID="{32DC1AD9-2202-4908-B200-93A6AF4143FF}" presName="node" presStyleLbl="node1" presStyleIdx="2" presStyleCnt="3" custScaleX="185004" custScaleY="358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801641D-3EF1-4768-9696-0E75FC0BD2A5}" srcId="{48A1397E-B1F5-4AE7-82CF-CA4C312E3CA7}" destId="{A7EB5183-A6B4-4A69-B02F-B1122403A159}" srcOrd="1" destOrd="0" parTransId="{8B64E2A5-4A94-4DA9-AF1D-FD7F3703E01B}" sibTransId="{ADEBB333-466C-467D-89DF-BDE7F514BCF2}"/>
    <dgm:cxn modelId="{6EC31686-C1E0-43FF-82A4-2BA43A4AB252}" type="presOf" srcId="{32DC1AD9-2202-4908-B200-93A6AF4143FF}" destId="{F3292555-F96A-4579-AE94-62D9D133CFAC}" srcOrd="0" destOrd="0" presId="urn:microsoft.com/office/officeart/2005/8/layout/default"/>
    <dgm:cxn modelId="{8F517A84-DC21-4133-A7E5-281B9488AEEA}" type="presOf" srcId="{48A1397E-B1F5-4AE7-82CF-CA4C312E3CA7}" destId="{8F3F02EA-9B6F-4C4E-A808-FC88146350B1}" srcOrd="0" destOrd="0" presId="urn:microsoft.com/office/officeart/2005/8/layout/default"/>
    <dgm:cxn modelId="{D53990C0-6540-4BE6-9CB8-9A8FA16B2720}" srcId="{48A1397E-B1F5-4AE7-82CF-CA4C312E3CA7}" destId="{0F72AFA9-BD39-4CAB-A96F-7D94A8DEB851}" srcOrd="0" destOrd="0" parTransId="{7C2FA8D6-4414-464F-BE4C-07874B0A5085}" sibTransId="{1D69104D-351F-4BF4-997B-0C767A2BDFD9}"/>
    <dgm:cxn modelId="{F38BFA7F-F0C9-4EB4-89F5-E8AB4103ED0C}" type="presOf" srcId="{0F72AFA9-BD39-4CAB-A96F-7D94A8DEB851}" destId="{0C3B5370-27DE-49D7-A294-09E031785194}" srcOrd="0" destOrd="0" presId="urn:microsoft.com/office/officeart/2005/8/layout/default"/>
    <dgm:cxn modelId="{24BC7F4F-F82F-4C9A-B68B-914C60052B86}" srcId="{48A1397E-B1F5-4AE7-82CF-CA4C312E3CA7}" destId="{32DC1AD9-2202-4908-B200-93A6AF4143FF}" srcOrd="2" destOrd="0" parTransId="{63780D8F-28EC-48CD-ADCE-C94FD484EAD4}" sibTransId="{A1B0B715-8488-4543-A438-65E55ED5749C}"/>
    <dgm:cxn modelId="{CD9DFD85-EF40-4CB5-8C78-92D74588CDA4}" type="presOf" srcId="{A7EB5183-A6B4-4A69-B02F-B1122403A159}" destId="{89EF296A-5EFC-462F-B635-B4CBD8E94D0E}" srcOrd="0" destOrd="0" presId="urn:microsoft.com/office/officeart/2005/8/layout/default"/>
    <dgm:cxn modelId="{508E95F5-D9A3-4233-9AB8-537F63DC2336}" type="presParOf" srcId="{8F3F02EA-9B6F-4C4E-A808-FC88146350B1}" destId="{0C3B5370-27DE-49D7-A294-09E031785194}" srcOrd="0" destOrd="0" presId="urn:microsoft.com/office/officeart/2005/8/layout/default"/>
    <dgm:cxn modelId="{713FFB2A-3CCA-4688-B2A3-CCF97D800966}" type="presParOf" srcId="{8F3F02EA-9B6F-4C4E-A808-FC88146350B1}" destId="{031E3A21-B275-4BA0-8A40-39C2ACDAC442}" srcOrd="1" destOrd="0" presId="urn:microsoft.com/office/officeart/2005/8/layout/default"/>
    <dgm:cxn modelId="{ED93DF64-41C5-47B1-B3CE-7507E25A4DDF}" type="presParOf" srcId="{8F3F02EA-9B6F-4C4E-A808-FC88146350B1}" destId="{89EF296A-5EFC-462F-B635-B4CBD8E94D0E}" srcOrd="2" destOrd="0" presId="urn:microsoft.com/office/officeart/2005/8/layout/default"/>
    <dgm:cxn modelId="{BE73E751-6715-48D2-953F-5DAA18A9043C}" type="presParOf" srcId="{8F3F02EA-9B6F-4C4E-A808-FC88146350B1}" destId="{FC3DA0C6-147A-460F-9115-4408A1F7D738}" srcOrd="3" destOrd="0" presId="urn:microsoft.com/office/officeart/2005/8/layout/default"/>
    <dgm:cxn modelId="{D219D7C7-972C-4486-BA59-5D72EE1DAD6B}" type="presParOf" srcId="{8F3F02EA-9B6F-4C4E-A808-FC88146350B1}" destId="{F3292555-F96A-4579-AE94-62D9D133CFA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64A123-9C81-4A06-8691-120A5DCE651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A2F78DA-4FA0-4DBF-9BF7-C2F10D8AB0D7}">
      <dgm:prSet phldrT="[Texto]" phldr="1"/>
      <dgm:spPr/>
      <dgm:t>
        <a:bodyPr/>
        <a:lstStyle/>
        <a:p>
          <a:endParaRPr lang="es-ES" dirty="0"/>
        </a:p>
      </dgm:t>
    </dgm:pt>
    <dgm:pt modelId="{D9484AF7-5EFD-4200-8D72-8B3BBB8C2259}" type="parTrans" cxnId="{B743CDF3-8516-44A4-9C29-E0C07180E90E}">
      <dgm:prSet/>
      <dgm:spPr/>
      <dgm:t>
        <a:bodyPr/>
        <a:lstStyle/>
        <a:p>
          <a:endParaRPr lang="es-ES"/>
        </a:p>
      </dgm:t>
    </dgm:pt>
    <dgm:pt modelId="{EC0F0825-B9A6-4815-8BFE-3D9EB853C4CD}" type="sibTrans" cxnId="{B743CDF3-8516-44A4-9C29-E0C07180E90E}">
      <dgm:prSet/>
      <dgm:spPr/>
      <dgm:t>
        <a:bodyPr/>
        <a:lstStyle/>
        <a:p>
          <a:endParaRPr lang="es-ES"/>
        </a:p>
      </dgm:t>
    </dgm:pt>
    <dgm:pt modelId="{18A436EB-4385-4660-86B0-CA6C54539F01}">
      <dgm:prSet phldrT="[Texto]"/>
      <dgm:spPr/>
      <dgm:t>
        <a:bodyPr/>
        <a:lstStyle/>
        <a:p>
          <a:r>
            <a:rPr lang="es-ES" dirty="0" smtClean="0"/>
            <a:t>Fibra para el dolor estimulada por el frío</a:t>
          </a:r>
          <a:endParaRPr lang="es-ES" dirty="0"/>
        </a:p>
      </dgm:t>
    </dgm:pt>
    <dgm:pt modelId="{34266E65-BF1A-4A82-9118-1F2E80C3998E}" type="parTrans" cxnId="{E7CD65C7-C151-4092-9322-8A8A0230596A}">
      <dgm:prSet/>
      <dgm:spPr/>
      <dgm:t>
        <a:bodyPr/>
        <a:lstStyle/>
        <a:p>
          <a:endParaRPr lang="es-ES"/>
        </a:p>
      </dgm:t>
    </dgm:pt>
    <dgm:pt modelId="{FF754974-65EA-46A4-AD13-B36CFC825B2E}" type="sibTrans" cxnId="{E7CD65C7-C151-4092-9322-8A8A0230596A}">
      <dgm:prSet/>
      <dgm:spPr/>
      <dgm:t>
        <a:bodyPr/>
        <a:lstStyle/>
        <a:p>
          <a:endParaRPr lang="es-ES"/>
        </a:p>
      </dgm:t>
    </dgm:pt>
    <dgm:pt modelId="{F3A39CC9-2DC0-4818-AD72-02A81CCAFE22}">
      <dgm:prSet phldrT="[Texto]" phldr="1"/>
      <dgm:spPr/>
      <dgm:t>
        <a:bodyPr/>
        <a:lstStyle/>
        <a:p>
          <a:endParaRPr lang="es-ES" dirty="0"/>
        </a:p>
      </dgm:t>
    </dgm:pt>
    <dgm:pt modelId="{A1B75BFD-A151-4504-A20D-DEDAE8A07B6F}" type="parTrans" cxnId="{BFC0045F-1A28-446D-91EB-62905C65B3C0}">
      <dgm:prSet/>
      <dgm:spPr/>
      <dgm:t>
        <a:bodyPr/>
        <a:lstStyle/>
        <a:p>
          <a:endParaRPr lang="es-ES"/>
        </a:p>
      </dgm:t>
    </dgm:pt>
    <dgm:pt modelId="{A4DBE173-5FD5-4D62-80AB-8CE9D05F9718}" type="sibTrans" cxnId="{BFC0045F-1A28-446D-91EB-62905C65B3C0}">
      <dgm:prSet/>
      <dgm:spPr/>
      <dgm:t>
        <a:bodyPr/>
        <a:lstStyle/>
        <a:p>
          <a:endParaRPr lang="es-ES"/>
        </a:p>
      </dgm:t>
    </dgm:pt>
    <dgm:pt modelId="{96899BC9-35C2-4497-9673-C282118D6370}">
      <dgm:prSet phldrT="[Texto]"/>
      <dgm:spPr/>
      <dgm:t>
        <a:bodyPr/>
        <a:lstStyle/>
        <a:p>
          <a:r>
            <a:rPr lang="es-ES" dirty="0" smtClean="0"/>
            <a:t>Una fibra para el frío</a:t>
          </a:r>
          <a:endParaRPr lang="es-ES" dirty="0"/>
        </a:p>
      </dgm:t>
    </dgm:pt>
    <dgm:pt modelId="{A8BE5262-928B-4396-8E35-C62D2B29F54A}" type="parTrans" cxnId="{01B4CE59-8286-4AD6-90E6-2B211AB80479}">
      <dgm:prSet/>
      <dgm:spPr/>
      <dgm:t>
        <a:bodyPr/>
        <a:lstStyle/>
        <a:p>
          <a:endParaRPr lang="es-ES"/>
        </a:p>
      </dgm:t>
    </dgm:pt>
    <dgm:pt modelId="{E00F0A33-3A5D-4200-92D7-775CA48C12E3}" type="sibTrans" cxnId="{01B4CE59-8286-4AD6-90E6-2B211AB80479}">
      <dgm:prSet/>
      <dgm:spPr/>
      <dgm:t>
        <a:bodyPr/>
        <a:lstStyle/>
        <a:p>
          <a:endParaRPr lang="es-ES"/>
        </a:p>
      </dgm:t>
    </dgm:pt>
    <dgm:pt modelId="{3A6963BB-DFF0-48D6-9DE4-B3E59B0AA43C}">
      <dgm:prSet phldrT="[Texto]" phldr="1"/>
      <dgm:spPr/>
      <dgm:t>
        <a:bodyPr/>
        <a:lstStyle/>
        <a:p>
          <a:endParaRPr lang="es-ES" dirty="0"/>
        </a:p>
      </dgm:t>
    </dgm:pt>
    <dgm:pt modelId="{8B42C98A-B398-4CBE-A9E9-2BAF60E6602C}" type="parTrans" cxnId="{AB478F5A-DE30-4160-9E4F-933423D7DF0F}">
      <dgm:prSet/>
      <dgm:spPr/>
      <dgm:t>
        <a:bodyPr/>
        <a:lstStyle/>
        <a:p>
          <a:endParaRPr lang="es-ES"/>
        </a:p>
      </dgm:t>
    </dgm:pt>
    <dgm:pt modelId="{88494FB6-6991-40D0-B722-368AC0904454}" type="sibTrans" cxnId="{AB478F5A-DE30-4160-9E4F-933423D7DF0F}">
      <dgm:prSet/>
      <dgm:spPr/>
      <dgm:t>
        <a:bodyPr/>
        <a:lstStyle/>
        <a:p>
          <a:endParaRPr lang="es-ES"/>
        </a:p>
      </dgm:t>
    </dgm:pt>
    <dgm:pt modelId="{F6797C11-7B01-483A-A1FB-77EF4880229F}">
      <dgm:prSet phldrT="[Texto]"/>
      <dgm:spPr/>
      <dgm:t>
        <a:bodyPr/>
        <a:lstStyle/>
        <a:p>
          <a:r>
            <a:rPr lang="es-ES" dirty="0" smtClean="0"/>
            <a:t>una fibra para el calor</a:t>
          </a:r>
          <a:endParaRPr lang="es-ES" dirty="0"/>
        </a:p>
      </dgm:t>
    </dgm:pt>
    <dgm:pt modelId="{436A814F-1022-47BE-8BE6-45F7AC6AF082}" type="parTrans" cxnId="{E0CAD0F9-766A-4C6E-817C-6E7BA6ECC176}">
      <dgm:prSet/>
      <dgm:spPr/>
      <dgm:t>
        <a:bodyPr/>
        <a:lstStyle/>
        <a:p>
          <a:endParaRPr lang="es-ES"/>
        </a:p>
      </dgm:t>
    </dgm:pt>
    <dgm:pt modelId="{E5CEFE08-EA9E-46EB-95DB-7BE5D5437063}" type="sibTrans" cxnId="{E0CAD0F9-766A-4C6E-817C-6E7BA6ECC176}">
      <dgm:prSet/>
      <dgm:spPr/>
      <dgm:t>
        <a:bodyPr/>
        <a:lstStyle/>
        <a:p>
          <a:endParaRPr lang="es-ES"/>
        </a:p>
      </dgm:t>
    </dgm:pt>
    <dgm:pt modelId="{C1100C86-B4D2-47BC-9A9A-D49E25031DBB}">
      <dgm:prSet/>
      <dgm:spPr/>
      <dgm:t>
        <a:bodyPr/>
        <a:lstStyle/>
        <a:p>
          <a:endParaRPr lang="es-ES" dirty="0"/>
        </a:p>
      </dgm:t>
    </dgm:pt>
    <dgm:pt modelId="{E6418698-A883-4D4F-A63C-2E0F0D5BDC80}" type="parTrans" cxnId="{BAA86EDF-55E9-46AD-87C7-B889C9C85CA5}">
      <dgm:prSet/>
      <dgm:spPr/>
      <dgm:t>
        <a:bodyPr/>
        <a:lstStyle/>
        <a:p>
          <a:endParaRPr lang="es-ES"/>
        </a:p>
      </dgm:t>
    </dgm:pt>
    <dgm:pt modelId="{729D3629-585F-4332-AF41-AEE19FDA788D}" type="sibTrans" cxnId="{BAA86EDF-55E9-46AD-87C7-B889C9C85CA5}">
      <dgm:prSet/>
      <dgm:spPr/>
      <dgm:t>
        <a:bodyPr/>
        <a:lstStyle/>
        <a:p>
          <a:endParaRPr lang="es-ES"/>
        </a:p>
      </dgm:t>
    </dgm:pt>
    <dgm:pt modelId="{3C3DF506-E8AA-4186-AF28-C337580295C4}">
      <dgm:prSet/>
      <dgm:spPr/>
      <dgm:t>
        <a:bodyPr/>
        <a:lstStyle/>
        <a:p>
          <a:r>
            <a:rPr lang="es-ES" dirty="0" smtClean="0"/>
            <a:t>una fibra para el dolor estimulada por el calor</a:t>
          </a:r>
          <a:endParaRPr lang="es-ES" dirty="0"/>
        </a:p>
      </dgm:t>
    </dgm:pt>
    <dgm:pt modelId="{0103DF9F-23C0-4274-B45C-37A5079C289C}" type="parTrans" cxnId="{6689B9FD-9BA5-45F9-AAC5-C2E36B9D385C}">
      <dgm:prSet/>
      <dgm:spPr/>
    </dgm:pt>
    <dgm:pt modelId="{7FFB7F58-9A70-40E9-ABFD-77ECD0A11EB1}" type="sibTrans" cxnId="{6689B9FD-9BA5-45F9-AAC5-C2E36B9D385C}">
      <dgm:prSet/>
      <dgm:spPr/>
    </dgm:pt>
    <dgm:pt modelId="{7625FA66-666E-429C-B839-D55F4C3345C8}" type="pres">
      <dgm:prSet presAssocID="{9664A123-9C81-4A06-8691-120A5DCE65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83FA0D3-B5FB-48BF-B0C6-145B21BEA04C}" type="pres">
      <dgm:prSet presAssocID="{2A2F78DA-4FA0-4DBF-9BF7-C2F10D8AB0D7}" presName="composite" presStyleCnt="0"/>
      <dgm:spPr/>
    </dgm:pt>
    <dgm:pt modelId="{B8EF1EDE-0B70-4436-97DC-32878BFE8336}" type="pres">
      <dgm:prSet presAssocID="{2A2F78DA-4FA0-4DBF-9BF7-C2F10D8AB0D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920620-6673-4B1B-B055-3D3726B23C2A}" type="pres">
      <dgm:prSet presAssocID="{2A2F78DA-4FA0-4DBF-9BF7-C2F10D8AB0D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CB1C0D-83C6-4EAE-A3C7-A2514C0FFD1C}" type="pres">
      <dgm:prSet presAssocID="{EC0F0825-B9A6-4815-8BFE-3D9EB853C4CD}" presName="sp" presStyleCnt="0"/>
      <dgm:spPr/>
    </dgm:pt>
    <dgm:pt modelId="{EA79FC52-36A9-4206-BA20-C9392867FEFB}" type="pres">
      <dgm:prSet presAssocID="{F3A39CC9-2DC0-4818-AD72-02A81CCAFE22}" presName="composite" presStyleCnt="0"/>
      <dgm:spPr/>
    </dgm:pt>
    <dgm:pt modelId="{9BB93BDB-C9D9-4787-9EAD-7D1A1E66D69C}" type="pres">
      <dgm:prSet presAssocID="{F3A39CC9-2DC0-4818-AD72-02A81CCAFE2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D494DD-6C82-4EB8-B376-54702D5866A4}" type="pres">
      <dgm:prSet presAssocID="{F3A39CC9-2DC0-4818-AD72-02A81CCAFE2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FB5E5D-E722-4E7D-925D-FB9A505A3696}" type="pres">
      <dgm:prSet presAssocID="{A4DBE173-5FD5-4D62-80AB-8CE9D05F9718}" presName="sp" presStyleCnt="0"/>
      <dgm:spPr/>
    </dgm:pt>
    <dgm:pt modelId="{623F170D-861A-485B-BB26-51826FC021FF}" type="pres">
      <dgm:prSet presAssocID="{3A6963BB-DFF0-48D6-9DE4-B3E59B0AA43C}" presName="composite" presStyleCnt="0"/>
      <dgm:spPr/>
    </dgm:pt>
    <dgm:pt modelId="{A39D7B62-C269-45DC-BB02-E34BAF728E3B}" type="pres">
      <dgm:prSet presAssocID="{3A6963BB-DFF0-48D6-9DE4-B3E59B0AA43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E6F11E-BFE2-4651-A5E1-582969D555A7}" type="pres">
      <dgm:prSet presAssocID="{3A6963BB-DFF0-48D6-9DE4-B3E59B0AA43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FDD1AC-9721-4AD3-A5C4-4C92DAB03E53}" type="pres">
      <dgm:prSet presAssocID="{88494FB6-6991-40D0-B722-368AC0904454}" presName="sp" presStyleCnt="0"/>
      <dgm:spPr/>
    </dgm:pt>
    <dgm:pt modelId="{4B8840B5-546B-4A37-9764-D9427FD0F3D0}" type="pres">
      <dgm:prSet presAssocID="{C1100C86-B4D2-47BC-9A9A-D49E25031DBB}" presName="composite" presStyleCnt="0"/>
      <dgm:spPr/>
    </dgm:pt>
    <dgm:pt modelId="{C62844F4-1A41-4315-9594-006249F7FF2E}" type="pres">
      <dgm:prSet presAssocID="{C1100C86-B4D2-47BC-9A9A-D49E25031DB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28C08C-39CD-487B-AF29-8CBBB0F6AFDB}" type="pres">
      <dgm:prSet presAssocID="{C1100C86-B4D2-47BC-9A9A-D49E25031DB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BCA6879-3A02-4666-B0D6-17DD5A633888}" type="presOf" srcId="{F6797C11-7B01-483A-A1FB-77EF4880229F}" destId="{F2E6F11E-BFE2-4651-A5E1-582969D555A7}" srcOrd="0" destOrd="0" presId="urn:microsoft.com/office/officeart/2005/8/layout/chevron2"/>
    <dgm:cxn modelId="{5EBFDD44-A460-4A34-A6FC-D37374FE6161}" type="presOf" srcId="{9664A123-9C81-4A06-8691-120A5DCE651C}" destId="{7625FA66-666E-429C-B839-D55F4C3345C8}" srcOrd="0" destOrd="0" presId="urn:microsoft.com/office/officeart/2005/8/layout/chevron2"/>
    <dgm:cxn modelId="{BFC0045F-1A28-446D-91EB-62905C65B3C0}" srcId="{9664A123-9C81-4A06-8691-120A5DCE651C}" destId="{F3A39CC9-2DC0-4818-AD72-02A81CCAFE22}" srcOrd="1" destOrd="0" parTransId="{A1B75BFD-A151-4504-A20D-DEDAE8A07B6F}" sibTransId="{A4DBE173-5FD5-4D62-80AB-8CE9D05F9718}"/>
    <dgm:cxn modelId="{6689B9FD-9BA5-45F9-AAC5-C2E36B9D385C}" srcId="{C1100C86-B4D2-47BC-9A9A-D49E25031DBB}" destId="{3C3DF506-E8AA-4186-AF28-C337580295C4}" srcOrd="0" destOrd="0" parTransId="{0103DF9F-23C0-4274-B45C-37A5079C289C}" sibTransId="{7FFB7F58-9A70-40E9-ABFD-77ECD0A11EB1}"/>
    <dgm:cxn modelId="{0D08D265-7B91-42E2-8575-49F2C287B4DA}" type="presOf" srcId="{C1100C86-B4D2-47BC-9A9A-D49E25031DBB}" destId="{C62844F4-1A41-4315-9594-006249F7FF2E}" srcOrd="0" destOrd="0" presId="urn:microsoft.com/office/officeart/2005/8/layout/chevron2"/>
    <dgm:cxn modelId="{8A8DB74D-C463-44D4-9083-F7D7AA95499B}" type="presOf" srcId="{3C3DF506-E8AA-4186-AF28-C337580295C4}" destId="{BF28C08C-39CD-487B-AF29-8CBBB0F6AFDB}" srcOrd="0" destOrd="0" presId="urn:microsoft.com/office/officeart/2005/8/layout/chevron2"/>
    <dgm:cxn modelId="{A1438022-6872-4B8A-A07D-2C3A7551FFF3}" type="presOf" srcId="{96899BC9-35C2-4497-9673-C282118D6370}" destId="{22D494DD-6C82-4EB8-B376-54702D5866A4}" srcOrd="0" destOrd="0" presId="urn:microsoft.com/office/officeart/2005/8/layout/chevron2"/>
    <dgm:cxn modelId="{FBC479C6-6004-42CC-894A-C15FAE894EB6}" type="presOf" srcId="{3A6963BB-DFF0-48D6-9DE4-B3E59B0AA43C}" destId="{A39D7B62-C269-45DC-BB02-E34BAF728E3B}" srcOrd="0" destOrd="0" presId="urn:microsoft.com/office/officeart/2005/8/layout/chevron2"/>
    <dgm:cxn modelId="{B8C8CC2B-AE6D-4CE1-B3ED-1D7DA024E13B}" type="presOf" srcId="{18A436EB-4385-4660-86B0-CA6C54539F01}" destId="{72920620-6673-4B1B-B055-3D3726B23C2A}" srcOrd="0" destOrd="0" presId="urn:microsoft.com/office/officeart/2005/8/layout/chevron2"/>
    <dgm:cxn modelId="{D89A13CB-D504-48A7-9FC6-D5F66B3CDCEE}" type="presOf" srcId="{2A2F78DA-4FA0-4DBF-9BF7-C2F10D8AB0D7}" destId="{B8EF1EDE-0B70-4436-97DC-32878BFE8336}" srcOrd="0" destOrd="0" presId="urn:microsoft.com/office/officeart/2005/8/layout/chevron2"/>
    <dgm:cxn modelId="{BAA86EDF-55E9-46AD-87C7-B889C9C85CA5}" srcId="{9664A123-9C81-4A06-8691-120A5DCE651C}" destId="{C1100C86-B4D2-47BC-9A9A-D49E25031DBB}" srcOrd="3" destOrd="0" parTransId="{E6418698-A883-4D4F-A63C-2E0F0D5BDC80}" sibTransId="{729D3629-585F-4332-AF41-AEE19FDA788D}"/>
    <dgm:cxn modelId="{E7CD65C7-C151-4092-9322-8A8A0230596A}" srcId="{2A2F78DA-4FA0-4DBF-9BF7-C2F10D8AB0D7}" destId="{18A436EB-4385-4660-86B0-CA6C54539F01}" srcOrd="0" destOrd="0" parTransId="{34266E65-BF1A-4A82-9118-1F2E80C3998E}" sibTransId="{FF754974-65EA-46A4-AD13-B36CFC825B2E}"/>
    <dgm:cxn modelId="{B743CDF3-8516-44A4-9C29-E0C07180E90E}" srcId="{9664A123-9C81-4A06-8691-120A5DCE651C}" destId="{2A2F78DA-4FA0-4DBF-9BF7-C2F10D8AB0D7}" srcOrd="0" destOrd="0" parTransId="{D9484AF7-5EFD-4200-8D72-8B3BBB8C2259}" sibTransId="{EC0F0825-B9A6-4815-8BFE-3D9EB853C4CD}"/>
    <dgm:cxn modelId="{BF05A216-F803-4FC5-B4AE-B344F68F85AF}" type="presOf" srcId="{F3A39CC9-2DC0-4818-AD72-02A81CCAFE22}" destId="{9BB93BDB-C9D9-4787-9EAD-7D1A1E66D69C}" srcOrd="0" destOrd="0" presId="urn:microsoft.com/office/officeart/2005/8/layout/chevron2"/>
    <dgm:cxn modelId="{01B4CE59-8286-4AD6-90E6-2B211AB80479}" srcId="{F3A39CC9-2DC0-4818-AD72-02A81CCAFE22}" destId="{96899BC9-35C2-4497-9673-C282118D6370}" srcOrd="0" destOrd="0" parTransId="{A8BE5262-928B-4396-8E35-C62D2B29F54A}" sibTransId="{E00F0A33-3A5D-4200-92D7-775CA48C12E3}"/>
    <dgm:cxn modelId="{E0CAD0F9-766A-4C6E-817C-6E7BA6ECC176}" srcId="{3A6963BB-DFF0-48D6-9DE4-B3E59B0AA43C}" destId="{F6797C11-7B01-483A-A1FB-77EF4880229F}" srcOrd="0" destOrd="0" parTransId="{436A814F-1022-47BE-8BE6-45F7AC6AF082}" sibTransId="{E5CEFE08-EA9E-46EB-95DB-7BE5D5437063}"/>
    <dgm:cxn modelId="{AB478F5A-DE30-4160-9E4F-933423D7DF0F}" srcId="{9664A123-9C81-4A06-8691-120A5DCE651C}" destId="{3A6963BB-DFF0-48D6-9DE4-B3E59B0AA43C}" srcOrd="2" destOrd="0" parTransId="{8B42C98A-B398-4CBE-A9E9-2BAF60E6602C}" sibTransId="{88494FB6-6991-40D0-B722-368AC0904454}"/>
    <dgm:cxn modelId="{F3E94B3E-C25E-4274-953F-86664EB9B22A}" type="presParOf" srcId="{7625FA66-666E-429C-B839-D55F4C3345C8}" destId="{683FA0D3-B5FB-48BF-B0C6-145B21BEA04C}" srcOrd="0" destOrd="0" presId="urn:microsoft.com/office/officeart/2005/8/layout/chevron2"/>
    <dgm:cxn modelId="{6F483E76-9B9E-4881-9389-E0BDCB19DB14}" type="presParOf" srcId="{683FA0D3-B5FB-48BF-B0C6-145B21BEA04C}" destId="{B8EF1EDE-0B70-4436-97DC-32878BFE8336}" srcOrd="0" destOrd="0" presId="urn:microsoft.com/office/officeart/2005/8/layout/chevron2"/>
    <dgm:cxn modelId="{30C6E8B7-9593-4DCB-BA4C-70FBD592CBE6}" type="presParOf" srcId="{683FA0D3-B5FB-48BF-B0C6-145B21BEA04C}" destId="{72920620-6673-4B1B-B055-3D3726B23C2A}" srcOrd="1" destOrd="0" presId="urn:microsoft.com/office/officeart/2005/8/layout/chevron2"/>
    <dgm:cxn modelId="{0B840630-180F-4C0E-9641-4776D5399E5A}" type="presParOf" srcId="{7625FA66-666E-429C-B839-D55F4C3345C8}" destId="{86CB1C0D-83C6-4EAE-A3C7-A2514C0FFD1C}" srcOrd="1" destOrd="0" presId="urn:microsoft.com/office/officeart/2005/8/layout/chevron2"/>
    <dgm:cxn modelId="{1FB6B549-E04D-4725-9D7F-06AA3B2D9E50}" type="presParOf" srcId="{7625FA66-666E-429C-B839-D55F4C3345C8}" destId="{EA79FC52-36A9-4206-BA20-C9392867FEFB}" srcOrd="2" destOrd="0" presId="urn:microsoft.com/office/officeart/2005/8/layout/chevron2"/>
    <dgm:cxn modelId="{881B09A3-D4B6-4D82-9E10-93F9AEB40E35}" type="presParOf" srcId="{EA79FC52-36A9-4206-BA20-C9392867FEFB}" destId="{9BB93BDB-C9D9-4787-9EAD-7D1A1E66D69C}" srcOrd="0" destOrd="0" presId="urn:microsoft.com/office/officeart/2005/8/layout/chevron2"/>
    <dgm:cxn modelId="{3CC79A46-2662-4EC8-8896-1FC580AE9423}" type="presParOf" srcId="{EA79FC52-36A9-4206-BA20-C9392867FEFB}" destId="{22D494DD-6C82-4EB8-B376-54702D5866A4}" srcOrd="1" destOrd="0" presId="urn:microsoft.com/office/officeart/2005/8/layout/chevron2"/>
    <dgm:cxn modelId="{0EAEE4BA-6DEC-4F2C-9798-4EC5C3088FF1}" type="presParOf" srcId="{7625FA66-666E-429C-B839-D55F4C3345C8}" destId="{8DFB5E5D-E722-4E7D-925D-FB9A505A3696}" srcOrd="3" destOrd="0" presId="urn:microsoft.com/office/officeart/2005/8/layout/chevron2"/>
    <dgm:cxn modelId="{90E553FC-5580-4D72-8D26-356F03EB6EB4}" type="presParOf" srcId="{7625FA66-666E-429C-B839-D55F4C3345C8}" destId="{623F170D-861A-485B-BB26-51826FC021FF}" srcOrd="4" destOrd="0" presId="urn:microsoft.com/office/officeart/2005/8/layout/chevron2"/>
    <dgm:cxn modelId="{4F4208E7-D453-429F-8DCD-B2AC9F74AE7D}" type="presParOf" srcId="{623F170D-861A-485B-BB26-51826FC021FF}" destId="{A39D7B62-C269-45DC-BB02-E34BAF728E3B}" srcOrd="0" destOrd="0" presId="urn:microsoft.com/office/officeart/2005/8/layout/chevron2"/>
    <dgm:cxn modelId="{6B97243B-D77B-4590-8BBC-1D36249FFEBF}" type="presParOf" srcId="{623F170D-861A-485B-BB26-51826FC021FF}" destId="{F2E6F11E-BFE2-4651-A5E1-582969D555A7}" srcOrd="1" destOrd="0" presId="urn:microsoft.com/office/officeart/2005/8/layout/chevron2"/>
    <dgm:cxn modelId="{E2D718E2-389A-44B3-B0A4-044A29EF7A9A}" type="presParOf" srcId="{7625FA66-666E-429C-B839-D55F4C3345C8}" destId="{A3FDD1AC-9721-4AD3-A5C4-4C92DAB03E53}" srcOrd="5" destOrd="0" presId="urn:microsoft.com/office/officeart/2005/8/layout/chevron2"/>
    <dgm:cxn modelId="{CFD50872-F065-4677-8287-B5BC411C5312}" type="presParOf" srcId="{7625FA66-666E-429C-B839-D55F4C3345C8}" destId="{4B8840B5-546B-4A37-9764-D9427FD0F3D0}" srcOrd="6" destOrd="0" presId="urn:microsoft.com/office/officeart/2005/8/layout/chevron2"/>
    <dgm:cxn modelId="{017EE9DB-14DB-47B1-8707-F91268F79BBB}" type="presParOf" srcId="{4B8840B5-546B-4A37-9764-D9427FD0F3D0}" destId="{C62844F4-1A41-4315-9594-006249F7FF2E}" srcOrd="0" destOrd="0" presId="urn:microsoft.com/office/officeart/2005/8/layout/chevron2"/>
    <dgm:cxn modelId="{84EB5121-AD65-4D55-B766-B21DEA7F0249}" type="presParOf" srcId="{4B8840B5-546B-4A37-9764-D9427FD0F3D0}" destId="{BF28C08C-39CD-487B-AF29-8CBBB0F6AF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A7F148-ED31-45F5-B2AB-3BA87AB081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824DB15F-1C15-40FC-8B36-1E954798F551}">
      <dgm:prSet phldrT="[Texto]"/>
      <dgm:spPr/>
      <dgm:t>
        <a:bodyPr/>
        <a:lstStyle/>
        <a:p>
          <a:r>
            <a:rPr lang="es-ES" dirty="0" smtClean="0"/>
            <a:t>La temperatura modifica la velocidad de las reacciones químicas intracelulares más del doble con una variación de 10ºC</a:t>
          </a:r>
          <a:endParaRPr lang="es-ES" dirty="0"/>
        </a:p>
      </dgm:t>
    </dgm:pt>
    <dgm:pt modelId="{4925393F-1610-44EA-8BDF-61935EA82161}" type="parTrans" cxnId="{E0C539C3-910F-45C4-9D5B-723F4D64CBFE}">
      <dgm:prSet/>
      <dgm:spPr/>
      <dgm:t>
        <a:bodyPr/>
        <a:lstStyle/>
        <a:p>
          <a:endParaRPr lang="es-ES"/>
        </a:p>
      </dgm:t>
    </dgm:pt>
    <dgm:pt modelId="{E1ECB5CA-ADA9-4603-813B-8661B6F69E31}" type="sibTrans" cxnId="{E0C539C3-910F-45C4-9D5B-723F4D64CBFE}">
      <dgm:prSet/>
      <dgm:spPr/>
      <dgm:t>
        <a:bodyPr/>
        <a:lstStyle/>
        <a:p>
          <a:endParaRPr lang="es-ES"/>
        </a:p>
      </dgm:t>
    </dgm:pt>
    <dgm:pt modelId="{D8A952C0-3F1D-42F2-B8CB-8216F099BC73}">
      <dgm:prSet phldrT="[Texto]"/>
      <dgm:spPr/>
      <dgm:t>
        <a:bodyPr/>
        <a:lstStyle/>
        <a:p>
          <a:r>
            <a:rPr lang="es-ES" dirty="0" smtClean="0"/>
            <a:t>Cambios producidos en sus índices metabólicos</a:t>
          </a:r>
          <a:endParaRPr lang="es-ES" dirty="0"/>
        </a:p>
      </dgm:t>
    </dgm:pt>
    <dgm:pt modelId="{FED41851-0587-4513-8050-748087196BEC}" type="parTrans" cxnId="{D9290AA1-5ADD-41F9-A087-44648F237AC0}">
      <dgm:prSet/>
      <dgm:spPr/>
      <dgm:t>
        <a:bodyPr/>
        <a:lstStyle/>
        <a:p>
          <a:endParaRPr lang="es-ES"/>
        </a:p>
      </dgm:t>
    </dgm:pt>
    <dgm:pt modelId="{DFEFA438-D325-49D5-BFF3-3127F24555E7}" type="sibTrans" cxnId="{D9290AA1-5ADD-41F9-A087-44648F237AC0}">
      <dgm:prSet/>
      <dgm:spPr/>
      <dgm:t>
        <a:bodyPr/>
        <a:lstStyle/>
        <a:p>
          <a:endParaRPr lang="es-ES"/>
        </a:p>
      </dgm:t>
    </dgm:pt>
    <dgm:pt modelId="{37789802-8AE0-46B6-BF95-FDAE4B548E08}">
      <dgm:prSet/>
      <dgm:spPr/>
      <dgm:t>
        <a:bodyPr/>
        <a:lstStyle/>
        <a:p>
          <a:r>
            <a:rPr lang="es-ES" dirty="0" smtClean="0"/>
            <a:t>Se estimulan los receptores para el calor y para el frío</a:t>
          </a:r>
          <a:endParaRPr lang="es-ES" dirty="0"/>
        </a:p>
      </dgm:t>
    </dgm:pt>
    <dgm:pt modelId="{2D53F963-AF94-430F-88F5-2664D340601B}" type="parTrans" cxnId="{D3B3087C-9A55-4517-BAA7-6A8E1E4B882F}">
      <dgm:prSet/>
      <dgm:spPr/>
      <dgm:t>
        <a:bodyPr/>
        <a:lstStyle/>
        <a:p>
          <a:endParaRPr lang="es-ES"/>
        </a:p>
      </dgm:t>
    </dgm:pt>
    <dgm:pt modelId="{76622EEF-CCCA-41ED-B24E-DE661F60C336}" type="sibTrans" cxnId="{D3B3087C-9A55-4517-BAA7-6A8E1E4B882F}">
      <dgm:prSet/>
      <dgm:spPr/>
      <dgm:t>
        <a:bodyPr/>
        <a:lstStyle/>
        <a:p>
          <a:endParaRPr lang="es-ES"/>
        </a:p>
      </dgm:t>
    </dgm:pt>
    <dgm:pt modelId="{F059C355-E34C-4463-B788-9C03FF9D4FA2}" type="pres">
      <dgm:prSet presAssocID="{A4A7F148-ED31-45F5-B2AB-3BA87AB08162}" presName="Name0" presStyleCnt="0">
        <dgm:presLayoutVars>
          <dgm:dir/>
          <dgm:resizeHandles val="exact"/>
        </dgm:presLayoutVars>
      </dgm:prSet>
      <dgm:spPr/>
    </dgm:pt>
    <dgm:pt modelId="{7F706A87-4532-4D26-A491-0F56E32F3577}" type="pres">
      <dgm:prSet presAssocID="{824DB15F-1C15-40FC-8B36-1E954798F551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FF7E37-3D8A-42A7-885F-97FD1F31936C}" type="pres">
      <dgm:prSet presAssocID="{E1ECB5CA-ADA9-4603-813B-8661B6F69E31}" presName="parSpace" presStyleCnt="0"/>
      <dgm:spPr/>
    </dgm:pt>
    <dgm:pt modelId="{EDD43562-EE00-4A79-8499-277BD5466E70}" type="pres">
      <dgm:prSet presAssocID="{D8A952C0-3F1D-42F2-B8CB-8216F099BC73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7A4DB8-0AC3-454C-870F-0ABF466B04FC}" type="pres">
      <dgm:prSet presAssocID="{DFEFA438-D325-49D5-BFF3-3127F24555E7}" presName="parSpace" presStyleCnt="0"/>
      <dgm:spPr/>
    </dgm:pt>
    <dgm:pt modelId="{D9B936FA-4155-4BBC-8F20-6F5F73ACDF48}" type="pres">
      <dgm:prSet presAssocID="{37789802-8AE0-46B6-BF95-FDAE4B548E08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528FEF4-B4CE-4705-BFAF-F8F394A23D40}" type="presOf" srcId="{D8A952C0-3F1D-42F2-B8CB-8216F099BC73}" destId="{EDD43562-EE00-4A79-8499-277BD5466E70}" srcOrd="0" destOrd="0" presId="urn:microsoft.com/office/officeart/2005/8/layout/hChevron3"/>
    <dgm:cxn modelId="{D9290AA1-5ADD-41F9-A087-44648F237AC0}" srcId="{A4A7F148-ED31-45F5-B2AB-3BA87AB08162}" destId="{D8A952C0-3F1D-42F2-B8CB-8216F099BC73}" srcOrd="1" destOrd="0" parTransId="{FED41851-0587-4513-8050-748087196BEC}" sibTransId="{DFEFA438-D325-49D5-BFF3-3127F24555E7}"/>
    <dgm:cxn modelId="{6828BC9E-1351-4865-A2C4-02DD0CC6445E}" type="presOf" srcId="{A4A7F148-ED31-45F5-B2AB-3BA87AB08162}" destId="{F059C355-E34C-4463-B788-9C03FF9D4FA2}" srcOrd="0" destOrd="0" presId="urn:microsoft.com/office/officeart/2005/8/layout/hChevron3"/>
    <dgm:cxn modelId="{82F847BE-465C-49B5-9E5D-10C2B9959650}" type="presOf" srcId="{824DB15F-1C15-40FC-8B36-1E954798F551}" destId="{7F706A87-4532-4D26-A491-0F56E32F3577}" srcOrd="0" destOrd="0" presId="urn:microsoft.com/office/officeart/2005/8/layout/hChevron3"/>
    <dgm:cxn modelId="{D3B3087C-9A55-4517-BAA7-6A8E1E4B882F}" srcId="{A4A7F148-ED31-45F5-B2AB-3BA87AB08162}" destId="{37789802-8AE0-46B6-BF95-FDAE4B548E08}" srcOrd="2" destOrd="0" parTransId="{2D53F963-AF94-430F-88F5-2664D340601B}" sibTransId="{76622EEF-CCCA-41ED-B24E-DE661F60C336}"/>
    <dgm:cxn modelId="{5E6D1785-64FF-4C4B-89AC-297B3D340635}" type="presOf" srcId="{37789802-8AE0-46B6-BF95-FDAE4B548E08}" destId="{D9B936FA-4155-4BBC-8F20-6F5F73ACDF48}" srcOrd="0" destOrd="0" presId="urn:microsoft.com/office/officeart/2005/8/layout/hChevron3"/>
    <dgm:cxn modelId="{E0C539C3-910F-45C4-9D5B-723F4D64CBFE}" srcId="{A4A7F148-ED31-45F5-B2AB-3BA87AB08162}" destId="{824DB15F-1C15-40FC-8B36-1E954798F551}" srcOrd="0" destOrd="0" parTransId="{4925393F-1610-44EA-8BDF-61935EA82161}" sibTransId="{E1ECB5CA-ADA9-4603-813B-8661B6F69E31}"/>
    <dgm:cxn modelId="{FD33BBCE-1950-473C-8656-1D057BC32516}" type="presParOf" srcId="{F059C355-E34C-4463-B788-9C03FF9D4FA2}" destId="{7F706A87-4532-4D26-A491-0F56E32F3577}" srcOrd="0" destOrd="0" presId="urn:microsoft.com/office/officeart/2005/8/layout/hChevron3"/>
    <dgm:cxn modelId="{B5775B56-883C-49EB-9201-594095A1B27C}" type="presParOf" srcId="{F059C355-E34C-4463-B788-9C03FF9D4FA2}" destId="{24FF7E37-3D8A-42A7-885F-97FD1F31936C}" srcOrd="1" destOrd="0" presId="urn:microsoft.com/office/officeart/2005/8/layout/hChevron3"/>
    <dgm:cxn modelId="{B9B74C99-97E7-4391-A498-80E846050071}" type="presParOf" srcId="{F059C355-E34C-4463-B788-9C03FF9D4FA2}" destId="{EDD43562-EE00-4A79-8499-277BD5466E70}" srcOrd="2" destOrd="0" presId="urn:microsoft.com/office/officeart/2005/8/layout/hChevron3"/>
    <dgm:cxn modelId="{FFFA2297-CC1A-46F0-ABEA-41BFFEC15C63}" type="presParOf" srcId="{F059C355-E34C-4463-B788-9C03FF9D4FA2}" destId="{687A4DB8-0AC3-454C-870F-0ABF466B04FC}" srcOrd="3" destOrd="0" presId="urn:microsoft.com/office/officeart/2005/8/layout/hChevron3"/>
    <dgm:cxn modelId="{43417CF7-AF9E-456F-A9C6-B0426217C75D}" type="presParOf" srcId="{F059C355-E34C-4463-B788-9C03FF9D4FA2}" destId="{D9B936FA-4155-4BBC-8F20-6F5F73ACDF48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48C698-7F16-48FC-926F-72121148EC50}">
      <dsp:nvSpPr>
        <dsp:cNvPr id="0" name=""/>
        <dsp:cNvSpPr/>
      </dsp:nvSpPr>
      <dsp:spPr>
        <a:xfrm>
          <a:off x="17702" y="378"/>
          <a:ext cx="8117994" cy="1684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La temperatura de los tejidos profundos del organismo, o temperatura “central”</a:t>
          </a:r>
          <a:r>
            <a:rPr lang="es-ES" sz="3300" kern="1200" dirty="0" smtClean="0">
              <a:sym typeface="Wingdings" pitchFamily="2" charset="2"/>
            </a:rPr>
            <a:t></a:t>
          </a:r>
          <a:r>
            <a:rPr lang="es-ES" sz="3300" kern="1200" dirty="0" smtClean="0"/>
            <a:t>constante</a:t>
          </a:r>
          <a:r>
            <a:rPr lang="es-ES" sz="3300" kern="1200" dirty="0" smtClean="0">
              <a:sym typeface="Wingdings" pitchFamily="2" charset="2"/>
            </a:rPr>
            <a:t></a:t>
          </a:r>
          <a:r>
            <a:rPr lang="es-ES" sz="3300" kern="1200" dirty="0" smtClean="0"/>
            <a:t>+/- 0’6ºC, salvo fiebre.  </a:t>
          </a:r>
          <a:endParaRPr lang="es-ES" sz="3300" kern="1200" dirty="0"/>
        </a:p>
      </dsp:txBody>
      <dsp:txXfrm>
        <a:off x="17702" y="378"/>
        <a:ext cx="8117994" cy="168402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0746E2-954E-4CD5-8A29-C7D837C1A9D3}">
      <dsp:nvSpPr>
        <dsp:cNvPr id="0" name=""/>
        <dsp:cNvSpPr/>
      </dsp:nvSpPr>
      <dsp:spPr>
        <a:xfrm>
          <a:off x="0" y="9245"/>
          <a:ext cx="6096000" cy="12091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300" kern="1200" dirty="0" smtClean="0"/>
            <a:t>Producción de calor</a:t>
          </a:r>
          <a:endParaRPr lang="es-ES" sz="5300" kern="1200" dirty="0"/>
        </a:p>
      </dsp:txBody>
      <dsp:txXfrm>
        <a:off x="0" y="9245"/>
        <a:ext cx="6096000" cy="1209195"/>
      </dsp:txXfrm>
    </dsp:sp>
    <dsp:sp modelId="{C9C4BBA6-2838-4F6B-852F-3D3DAE28EE19}">
      <dsp:nvSpPr>
        <dsp:cNvPr id="0" name=""/>
        <dsp:cNvSpPr/>
      </dsp:nvSpPr>
      <dsp:spPr>
        <a:xfrm>
          <a:off x="0" y="1218440"/>
          <a:ext cx="6096000" cy="87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67310" rIns="376936" bIns="67310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4100" kern="1200" dirty="0"/>
        </a:p>
      </dsp:txBody>
      <dsp:txXfrm>
        <a:off x="0" y="1218440"/>
        <a:ext cx="6096000" cy="877680"/>
      </dsp:txXfrm>
    </dsp:sp>
    <dsp:sp modelId="{0FE74A37-1971-4CC1-9D6F-6755F1D343FA}">
      <dsp:nvSpPr>
        <dsp:cNvPr id="0" name=""/>
        <dsp:cNvSpPr/>
      </dsp:nvSpPr>
      <dsp:spPr>
        <a:xfrm>
          <a:off x="0" y="2096120"/>
          <a:ext cx="6096000" cy="12091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300" kern="1200" dirty="0" smtClean="0"/>
            <a:t>Pérdida de calor </a:t>
          </a:r>
          <a:endParaRPr lang="es-ES" sz="5300" kern="1200" dirty="0"/>
        </a:p>
      </dsp:txBody>
      <dsp:txXfrm>
        <a:off x="0" y="2096120"/>
        <a:ext cx="6096000" cy="1209195"/>
      </dsp:txXfrm>
    </dsp:sp>
    <dsp:sp modelId="{A68C5E6F-FAA4-4862-ABB3-79FB08F02F36}">
      <dsp:nvSpPr>
        <dsp:cNvPr id="0" name=""/>
        <dsp:cNvSpPr/>
      </dsp:nvSpPr>
      <dsp:spPr>
        <a:xfrm>
          <a:off x="0" y="3305315"/>
          <a:ext cx="6096000" cy="87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67310" rIns="376936" bIns="67310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4100" kern="1200" dirty="0"/>
        </a:p>
      </dsp:txBody>
      <dsp:txXfrm>
        <a:off x="0" y="3305315"/>
        <a:ext cx="6096000" cy="8776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29B133-8655-4D1E-8684-094564894478}">
      <dsp:nvSpPr>
        <dsp:cNvPr id="0" name=""/>
        <dsp:cNvSpPr/>
      </dsp:nvSpPr>
      <dsp:spPr>
        <a:xfrm>
          <a:off x="0" y="271837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6B335-46CD-4490-A9E2-B9E2270B317B}">
      <dsp:nvSpPr>
        <dsp:cNvPr id="0" name=""/>
        <dsp:cNvSpPr/>
      </dsp:nvSpPr>
      <dsp:spPr>
        <a:xfrm>
          <a:off x="411480" y="6157"/>
          <a:ext cx="57607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Tasa metabólica basal de todas las células corporales </a:t>
          </a:r>
          <a:endParaRPr lang="es-ES" sz="1600" kern="1200" dirty="0"/>
        </a:p>
      </dsp:txBody>
      <dsp:txXfrm>
        <a:off x="411480" y="6157"/>
        <a:ext cx="5760720" cy="531360"/>
      </dsp:txXfrm>
    </dsp:sp>
    <dsp:sp modelId="{E126D7FA-384A-4F57-827F-8F6DC8738AFF}">
      <dsp:nvSpPr>
        <dsp:cNvPr id="0" name=""/>
        <dsp:cNvSpPr/>
      </dsp:nvSpPr>
      <dsp:spPr>
        <a:xfrm>
          <a:off x="0" y="1088317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580C2-8871-4FB4-8530-F973FA1371B8}">
      <dsp:nvSpPr>
        <dsp:cNvPr id="0" name=""/>
        <dsp:cNvSpPr/>
      </dsp:nvSpPr>
      <dsp:spPr>
        <a:xfrm>
          <a:off x="411480" y="822637"/>
          <a:ext cx="57607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Tasa extra del metabolismo generada por la actividad muscular </a:t>
          </a:r>
          <a:endParaRPr lang="es-ES" sz="1000" kern="1200" dirty="0"/>
        </a:p>
      </dsp:txBody>
      <dsp:txXfrm>
        <a:off x="411480" y="822637"/>
        <a:ext cx="5760720" cy="531360"/>
      </dsp:txXfrm>
    </dsp:sp>
    <dsp:sp modelId="{A174FAB7-D347-47B6-AE68-C979C57DF64E}">
      <dsp:nvSpPr>
        <dsp:cNvPr id="0" name=""/>
        <dsp:cNvSpPr/>
      </dsp:nvSpPr>
      <dsp:spPr>
        <a:xfrm>
          <a:off x="0" y="1904797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F8CB8-3379-4559-AD2A-F41A6D95FBAE}">
      <dsp:nvSpPr>
        <dsp:cNvPr id="0" name=""/>
        <dsp:cNvSpPr/>
      </dsp:nvSpPr>
      <dsp:spPr>
        <a:xfrm>
          <a:off x="411480" y="1639117"/>
          <a:ext cx="57607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Metabolismo añadido generado por efecto de la tirosina sobre las </a:t>
          </a:r>
          <a:r>
            <a:rPr lang="es-ES" sz="1600" kern="1200" dirty="0" err="1" smtClean="0"/>
            <a:t>celulas</a:t>
          </a:r>
          <a:r>
            <a:rPr lang="es-ES" sz="1600" kern="1200" dirty="0" smtClean="0"/>
            <a:t> </a:t>
          </a:r>
          <a:endParaRPr lang="es-ES" sz="1600" kern="1200" dirty="0"/>
        </a:p>
      </dsp:txBody>
      <dsp:txXfrm>
        <a:off x="411480" y="1639117"/>
        <a:ext cx="5760720" cy="531360"/>
      </dsp:txXfrm>
    </dsp:sp>
    <dsp:sp modelId="{17BB5746-CBA9-4C4A-ADE0-94197B59C869}">
      <dsp:nvSpPr>
        <dsp:cNvPr id="0" name=""/>
        <dsp:cNvSpPr/>
      </dsp:nvSpPr>
      <dsp:spPr>
        <a:xfrm>
          <a:off x="0" y="2721277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D1518-5683-4707-AD27-FD0DBD5F06DA}">
      <dsp:nvSpPr>
        <dsp:cNvPr id="0" name=""/>
        <dsp:cNvSpPr/>
      </dsp:nvSpPr>
      <dsp:spPr>
        <a:xfrm>
          <a:off x="432049" y="2448270"/>
          <a:ext cx="57607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Metabolismo extra ocasionado por el </a:t>
          </a:r>
          <a:r>
            <a:rPr lang="es-ES" sz="1800" kern="1200" dirty="0" smtClean="0"/>
            <a:t>efecto </a:t>
          </a:r>
          <a:r>
            <a:rPr lang="es-ES" sz="1600" kern="1200" dirty="0" smtClean="0"/>
            <a:t>de la adrenalina , la noradrenalina y la </a:t>
          </a:r>
          <a:r>
            <a:rPr lang="es-ES" sz="1600" kern="1200" dirty="0" err="1" smtClean="0"/>
            <a:t>estimulacion</a:t>
          </a:r>
          <a:r>
            <a:rPr lang="es-ES" sz="1600" kern="1200" dirty="0" smtClean="0"/>
            <a:t> </a:t>
          </a:r>
          <a:endParaRPr lang="es-ES" sz="1000" kern="1200" dirty="0"/>
        </a:p>
      </dsp:txBody>
      <dsp:txXfrm>
        <a:off x="432049" y="2448270"/>
        <a:ext cx="5760720" cy="531360"/>
      </dsp:txXfrm>
    </dsp:sp>
    <dsp:sp modelId="{CE384FEC-1FE8-4291-948A-2EAD4D01090A}">
      <dsp:nvSpPr>
        <dsp:cNvPr id="0" name=""/>
        <dsp:cNvSpPr/>
      </dsp:nvSpPr>
      <dsp:spPr>
        <a:xfrm>
          <a:off x="0" y="3537757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F1BED-CD18-40D3-9E4C-1EBD04E4C6C8}">
      <dsp:nvSpPr>
        <dsp:cNvPr id="0" name=""/>
        <dsp:cNvSpPr/>
      </dsp:nvSpPr>
      <dsp:spPr>
        <a:xfrm>
          <a:off x="411480" y="3272077"/>
          <a:ext cx="57607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Metabolismo adicional causado por la mayor actividad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química de las propias células</a:t>
          </a:r>
        </a:p>
      </dsp:txBody>
      <dsp:txXfrm>
        <a:off x="411480" y="3272077"/>
        <a:ext cx="5760720" cy="531360"/>
      </dsp:txXfrm>
    </dsp:sp>
    <dsp:sp modelId="{812E1BCE-51BA-4564-A7FB-37674585E2E8}">
      <dsp:nvSpPr>
        <dsp:cNvPr id="0" name=""/>
        <dsp:cNvSpPr/>
      </dsp:nvSpPr>
      <dsp:spPr>
        <a:xfrm>
          <a:off x="0" y="4354237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9724F-553C-4307-B056-E452EBF62E2A}">
      <dsp:nvSpPr>
        <dsp:cNvPr id="0" name=""/>
        <dsp:cNvSpPr/>
      </dsp:nvSpPr>
      <dsp:spPr>
        <a:xfrm>
          <a:off x="411480" y="4088557"/>
          <a:ext cx="57607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Metabolismo adicional necesario para la digestión,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absorción y almacenamiento de los alimentos</a:t>
          </a:r>
          <a:endParaRPr lang="es-ES" sz="1800" kern="1200" dirty="0"/>
        </a:p>
      </dsp:txBody>
      <dsp:txXfrm>
        <a:off x="411480" y="4088557"/>
        <a:ext cx="5760720" cy="5313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8D716-12BE-4258-86CD-4FFF5C5CC142}" type="datetimeFigureOut">
              <a:rPr lang="es-ES" smtClean="0"/>
              <a:pPr/>
              <a:t>26/05/2012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8D630-36DE-4BFC-B260-A6FFE02FCC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9CB2F7-6051-4252-8A6A-D2EDDF5CD2EB}" type="slidenum">
              <a:rPr lang="es-ES" smtClean="0"/>
              <a:pPr/>
              <a:t>17</a:t>
            </a:fld>
            <a:endParaRPr lang="es-E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9CB2F7-6051-4252-8A6A-D2EDDF5CD2EB}" type="slidenum">
              <a:rPr lang="es-ES" smtClean="0"/>
              <a:pPr/>
              <a:t>18</a:t>
            </a:fld>
            <a:endParaRPr lang="es-E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8B8F160-1336-4985-B18F-6245AE949079}" type="datetimeFigureOut">
              <a:rPr lang="es-ES" smtClean="0"/>
              <a:pPr/>
              <a:t>26/05/2012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7D356-293F-4A40-A543-C2E0E419E6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F160-1336-4985-B18F-6245AE949079}" type="datetimeFigureOut">
              <a:rPr lang="es-ES" smtClean="0"/>
              <a:pPr/>
              <a:t>26/05/2012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7D356-293F-4A40-A543-C2E0E419E6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8B8F160-1336-4985-B18F-6245AE949079}" type="datetimeFigureOut">
              <a:rPr lang="es-ES" smtClean="0"/>
              <a:pPr/>
              <a:t>26/05/2012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B47D356-293F-4A40-A543-C2E0E419E6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F160-1336-4985-B18F-6245AE949079}" type="datetimeFigureOut">
              <a:rPr lang="es-ES" smtClean="0"/>
              <a:pPr/>
              <a:t>26/05/2012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47D356-293F-4A40-A543-C2E0E419E65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F160-1336-4985-B18F-6245AE949079}" type="datetimeFigureOut">
              <a:rPr lang="es-ES" smtClean="0"/>
              <a:pPr/>
              <a:t>26/05/2012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B47D356-293F-4A40-A543-C2E0E419E65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8B8F160-1336-4985-B18F-6245AE949079}" type="datetimeFigureOut">
              <a:rPr lang="es-ES" smtClean="0"/>
              <a:pPr/>
              <a:t>26/05/2012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47D356-293F-4A40-A543-C2E0E419E65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8B8F160-1336-4985-B18F-6245AE949079}" type="datetimeFigureOut">
              <a:rPr lang="es-ES" smtClean="0"/>
              <a:pPr/>
              <a:t>26/05/2012</a:t>
            </a:fld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47D356-293F-4A40-A543-C2E0E419E65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F160-1336-4985-B18F-6245AE949079}" type="datetimeFigureOut">
              <a:rPr lang="es-ES" smtClean="0"/>
              <a:pPr/>
              <a:t>26/05/2012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47D356-293F-4A40-A543-C2E0E419E6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F160-1336-4985-B18F-6245AE949079}" type="datetimeFigureOut">
              <a:rPr lang="es-ES" smtClean="0"/>
              <a:pPr/>
              <a:t>26/05/2012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7D356-293F-4A40-A543-C2E0E419E6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F160-1336-4985-B18F-6245AE949079}" type="datetimeFigureOut">
              <a:rPr lang="es-ES" smtClean="0"/>
              <a:pPr/>
              <a:t>26/05/2012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47D356-293F-4A40-A543-C2E0E419E65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8B8F160-1336-4985-B18F-6245AE949079}" type="datetimeFigureOut">
              <a:rPr lang="es-ES" smtClean="0"/>
              <a:pPr/>
              <a:t>26/05/2012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B47D356-293F-4A40-A543-C2E0E419E65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8B8F160-1336-4985-B18F-6245AE949079}" type="datetimeFigureOut">
              <a:rPr lang="es-ES" smtClean="0"/>
              <a:pPr/>
              <a:t>26/05/2012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47D356-293F-4A40-A543-C2E0E419E6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2.gi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4544" y="260648"/>
            <a:ext cx="9144000" cy="1828800"/>
          </a:xfrm>
        </p:spPr>
        <p:txBody>
          <a:bodyPr>
            <a:normAutofit/>
          </a:bodyPr>
          <a:lstStyle/>
          <a:p>
            <a:r>
              <a:rPr lang="es-ES" sz="4800" b="1" u="sng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CONTROL DE LA TEMPERATURA</a:t>
            </a:r>
            <a:endParaRPr lang="es-ES" sz="4800" b="1" u="sng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					2º Medicina-D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148064" y="2924944"/>
            <a:ext cx="35283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400" dirty="0" smtClean="0"/>
              <a:t>Carmen Escalona García</a:t>
            </a:r>
          </a:p>
          <a:p>
            <a:pPr>
              <a:buFont typeface="Wingdings" pitchFamily="2" charset="2"/>
              <a:buChar char="v"/>
            </a:pPr>
            <a:r>
              <a:rPr lang="es-ES" sz="2400" dirty="0" smtClean="0"/>
              <a:t>Beatriz Hidalgo Martín</a:t>
            </a:r>
          </a:p>
          <a:p>
            <a:pPr>
              <a:buFont typeface="Wingdings" pitchFamily="2" charset="2"/>
              <a:buChar char="v"/>
            </a:pPr>
            <a:r>
              <a:rPr lang="es-ES" sz="2400" dirty="0" smtClean="0"/>
              <a:t>Marta León Lucas</a:t>
            </a:r>
          </a:p>
          <a:p>
            <a:pPr>
              <a:buFont typeface="Wingdings" pitchFamily="2" charset="2"/>
              <a:buChar char="v"/>
            </a:pPr>
            <a:r>
              <a:rPr lang="es-ES" sz="2400" dirty="0" smtClean="0"/>
              <a:t>Carolina Lucas Escalante</a:t>
            </a:r>
          </a:p>
          <a:p>
            <a:endParaRPr lang="es-ES" dirty="0"/>
          </a:p>
        </p:txBody>
      </p:sp>
      <p:pic>
        <p:nvPicPr>
          <p:cNvPr id="14339" name="Picture 3" descr="C:\Users\Clarita\AppData\Local\Microsoft\Windows\Temporary Internet Files\Content.IE5\QZLWMVGY\MM900288942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411" y="3428832"/>
            <a:ext cx="1862153" cy="2126080"/>
          </a:xfrm>
          <a:prstGeom prst="rect">
            <a:avLst/>
          </a:prstGeom>
          <a:noFill/>
        </p:spPr>
      </p:pic>
      <p:pic>
        <p:nvPicPr>
          <p:cNvPr id="14340" name="Picture 4" descr="C:\Users\Clarita\AppData\Local\Microsoft\Windows\Temporary Internet Files\Content.IE5\AOT3Z2WO\MM900234703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17032"/>
            <a:ext cx="1906141" cy="1906141"/>
          </a:xfrm>
          <a:prstGeom prst="rect">
            <a:avLst/>
          </a:prstGeom>
          <a:noFill/>
        </p:spPr>
      </p:pic>
      <p:pic>
        <p:nvPicPr>
          <p:cNvPr id="14341" name="Picture 5" descr="C:\Users\Clarita\AppData\Local\Microsoft\Windows\Temporary Internet Files\Content.IE5\QZLWMVGY\MM900254474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9485" y="2222009"/>
            <a:ext cx="1818166" cy="1642214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251520" y="616530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Universidad de Sevilla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5868144" y="5013176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smtClean="0"/>
              <a:t>Fisiología</a:t>
            </a:r>
            <a:endParaRPr lang="es-E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Mecanismo de la secreción del sudor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153400" cy="4495800"/>
          </a:xfrm>
        </p:spPr>
        <p:txBody>
          <a:bodyPr>
            <a:normAutofit fontScale="92500" lnSpcReduction="10000"/>
          </a:bodyPr>
          <a:lstStyle/>
          <a:p>
            <a:r>
              <a:rPr lang="es-ES" sz="2400" dirty="0" smtClean="0"/>
              <a:t>Como sucede con muchas otras glándulas, la parte secretora de la glándula sudorípara segrega un liquido denominado secreción primaria o precursora, ésta es un producto secretor activo de las células epiteliales que revisten la porción arrollada de la glándula sudorípara. La terminación de las fibras nerviosas </a:t>
            </a:r>
            <a:r>
              <a:rPr lang="es-ES" sz="2400" dirty="0" err="1" smtClean="0"/>
              <a:t>simpaticas</a:t>
            </a:r>
            <a:r>
              <a:rPr lang="es-ES" sz="2400" dirty="0" smtClean="0"/>
              <a:t> colinérgicas en o cerca de las células glandulares inducen la secreción.</a:t>
            </a:r>
          </a:p>
          <a:p>
            <a:r>
              <a:rPr lang="es-ES" sz="2400" dirty="0" smtClean="0"/>
              <a:t>Si la glándula sudorípara solo se estimula de forma discreta, el liquido precursor pasa lentamente por el conducto. </a:t>
            </a:r>
          </a:p>
          <a:p>
            <a:r>
              <a:rPr lang="es-ES" sz="2400" dirty="0" smtClean="0"/>
              <a:t>En cambio, si el sistema nervioso simpático estimula las glándulas sudoríparas con fuerza, se forman grandes cantidades de secreción precursora y el conducto solo logra reabsorber algo más de la mitad del cloruro sódico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20" y="357166"/>
            <a:ext cx="8686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sz="2800" dirty="0" smtClean="0">
                <a:effectLst/>
              </a:rPr>
              <a:t>REGULACIÓN DE LA TEMPERATURA CORPORAL: IMPORTANCIA DEL HIPOTÁLAMO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1472" y="2000240"/>
            <a:ext cx="356848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s-MX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s-ES" sz="2400" dirty="0" smtClean="0">
                <a:effectLst/>
              </a:rPr>
              <a:t>Un cuerpo </a:t>
            </a:r>
            <a:r>
              <a:rPr lang="es-ES" sz="2400" dirty="0">
                <a:effectLst/>
              </a:rPr>
              <a:t>desnudo mantenido en una atmósfera seca entre 12°C y 55°C </a:t>
            </a:r>
            <a:r>
              <a:rPr lang="es-ES" sz="2400" dirty="0" smtClean="0">
                <a:effectLst/>
              </a:rPr>
              <a:t>mantiene una </a:t>
            </a:r>
            <a:r>
              <a:rPr lang="es-ES" sz="2400" dirty="0">
                <a:effectLst/>
              </a:rPr>
              <a:t>temperatura central normal de 36°C a </a:t>
            </a:r>
            <a:r>
              <a:rPr lang="es-ES" sz="2400" dirty="0" smtClean="0">
                <a:effectLst/>
              </a:rPr>
              <a:t>37.5°C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endParaRPr lang="es-ES" sz="1400" dirty="0" smtClean="0"/>
          </a:p>
          <a:p>
            <a:pPr marL="0" lvl="1">
              <a:spcBef>
                <a:spcPct val="50000"/>
              </a:spcBef>
              <a:buFont typeface="Arial" pitchFamily="34" charset="0"/>
              <a:buChar char="•"/>
            </a:pPr>
            <a:r>
              <a:rPr lang="es-ES" sz="2400" dirty="0" smtClean="0">
                <a:effectLst/>
              </a:rPr>
              <a:t> </a:t>
            </a:r>
            <a:r>
              <a:rPr lang="es-ES" sz="2400" dirty="0">
                <a:effectLst/>
              </a:rPr>
              <a:t>La temperatura del cuerpo está regulada casi exclusivamente por mecanismos nerviosos de </a:t>
            </a:r>
            <a:r>
              <a:rPr lang="es-ES" sz="2400" dirty="0" smtClean="0">
                <a:effectLst/>
              </a:rPr>
              <a:t>retroalimentación</a:t>
            </a:r>
          </a:p>
        </p:txBody>
      </p:sp>
      <p:pic>
        <p:nvPicPr>
          <p:cNvPr id="6" name="Picture 12" descr="http://4.bp.blogspot.com/_poTKC38if4o/S-c0N1F7GRI/AAAAAAAAOIA/cxoW37yfr5U/s400/hipotalam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789040"/>
            <a:ext cx="4608512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20" y="357166"/>
            <a:ext cx="8686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sz="2800" dirty="0" smtClean="0">
                <a:effectLst/>
              </a:rPr>
              <a:t>REGULACIÓN DE LA TEMPERATURA CORPORAL: IMPORTANCIA DEL HIPOTÁLAMO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57158" y="1357298"/>
            <a:ext cx="842968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s-ES" sz="2800" dirty="0" smtClean="0">
                <a:effectLst/>
              </a:rPr>
              <a:t>Centros termorreguladores del hipotálamo (presentan neuronas que actúan como sensores térmicos):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dirty="0" smtClean="0">
                <a:effectLst/>
              </a:rPr>
              <a:t> </a:t>
            </a:r>
            <a:r>
              <a:rPr lang="es-ES" sz="2800" dirty="0" smtClean="0">
                <a:effectLst/>
              </a:rPr>
              <a:t>Núcleos </a:t>
            </a:r>
            <a:r>
              <a:rPr lang="es-ES" sz="2800" dirty="0" err="1" smtClean="0">
                <a:effectLst/>
              </a:rPr>
              <a:t>preópticos</a:t>
            </a:r>
            <a:r>
              <a:rPr lang="es-ES" sz="2800" dirty="0" smtClean="0">
                <a:effectLst/>
              </a:rPr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sz="2800" dirty="0" smtClean="0">
                <a:effectLst/>
              </a:rPr>
              <a:t> Núcleos anteriores.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s-ES" sz="2800" dirty="0" smtClean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sz="2800" dirty="0" smtClean="0">
                <a:effectLst/>
              </a:rPr>
              <a:t>Función </a:t>
            </a:r>
            <a:r>
              <a:rPr lang="es-ES" sz="2800" dirty="0">
                <a:effectLst/>
              </a:rPr>
              <a:t>termorreguladora </a:t>
            </a:r>
            <a:r>
              <a:rPr lang="es-ES" sz="2800" dirty="0" smtClean="0">
                <a:effectLst/>
              </a:rPr>
              <a:t>complementaria: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sz="2800" dirty="0">
                <a:effectLst/>
              </a:rPr>
              <a:t> </a:t>
            </a:r>
            <a:r>
              <a:rPr lang="es-ES" sz="2800" dirty="0" smtClean="0">
                <a:effectLst/>
              </a:rPr>
              <a:t>R. térmicos de la piel.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sz="2800" dirty="0">
                <a:effectLst/>
              </a:rPr>
              <a:t> </a:t>
            </a:r>
            <a:r>
              <a:rPr lang="es-ES" sz="2800" dirty="0" smtClean="0">
                <a:effectLst/>
              </a:rPr>
              <a:t>R. térmicos de tejidos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s-ES" sz="2800" dirty="0">
                <a:effectLst/>
              </a:rPr>
              <a:t> </a:t>
            </a:r>
            <a:r>
              <a:rPr lang="es-ES" sz="2800" dirty="0" smtClean="0">
                <a:effectLst/>
              </a:rPr>
              <a:t> profundos.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s-ES" sz="2800" dirty="0" smtClean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sz="2800" dirty="0">
                <a:effectLst/>
              </a:rPr>
              <a:t> </a:t>
            </a:r>
            <a:r>
              <a:rPr lang="es-ES" sz="2800" dirty="0" smtClean="0">
                <a:effectLst/>
              </a:rPr>
              <a:t>El </a:t>
            </a:r>
            <a:r>
              <a:rPr lang="es-ES" sz="2800" dirty="0">
                <a:effectLst/>
              </a:rPr>
              <a:t>hipotálamo posterior integra las señales </a:t>
            </a:r>
            <a:r>
              <a:rPr lang="es-ES" sz="2800" dirty="0" err="1" smtClean="0">
                <a:effectLst/>
              </a:rPr>
              <a:t>termosensibles</a:t>
            </a:r>
            <a:r>
              <a:rPr lang="es-ES" sz="2800" dirty="0" smtClean="0"/>
              <a:t> </a:t>
            </a:r>
            <a:r>
              <a:rPr lang="es-ES" sz="2800" dirty="0" smtClean="0">
                <a:effectLst/>
              </a:rPr>
              <a:t>centrales </a:t>
            </a:r>
            <a:r>
              <a:rPr lang="es-ES" sz="2800" dirty="0">
                <a:effectLst/>
              </a:rPr>
              <a:t>y </a:t>
            </a:r>
            <a:r>
              <a:rPr lang="es-ES" sz="2800" dirty="0" smtClean="0">
                <a:effectLst/>
              </a:rPr>
              <a:t>periféricas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643570" y="2357430"/>
            <a:ext cx="2643206" cy="10928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 dirty="0" smtClean="0">
                <a:effectLst/>
              </a:rPr>
              <a:t>Más receptores para el calor que para el frío</a:t>
            </a:r>
            <a:endParaRPr lang="es-ES_tradnl" sz="2400" dirty="0">
              <a:effectLst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329122" y="2714620"/>
            <a:ext cx="1171572" cy="28575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643570" y="4071942"/>
            <a:ext cx="2786082" cy="156966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MX" sz="2400" dirty="0" smtClean="0">
                <a:effectLst/>
              </a:rPr>
              <a:t>Más receptores para el frio que para el calor.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2400" dirty="0">
                <a:effectLst/>
              </a:rPr>
              <a:t> </a:t>
            </a:r>
            <a:r>
              <a:rPr lang="es-MX" sz="2400" dirty="0" smtClean="0">
                <a:effectLst/>
              </a:rPr>
              <a:t>Evitan hipotermia</a:t>
            </a:r>
            <a:r>
              <a:rPr lang="es-MX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s-ES_tradnl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357686" y="4429132"/>
            <a:ext cx="1171572" cy="28575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20" y="357166"/>
            <a:ext cx="8686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sz="2800" dirty="0" smtClean="0">
                <a:effectLst/>
              </a:rPr>
              <a:t>REGULACIÓN DE LA TEMPERATURA CORPORAL: IMPORTANCIA DEL HIPOTÁLAMO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0034" y="1428736"/>
            <a:ext cx="821537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sz="2800" dirty="0" smtClean="0">
                <a:effectLst/>
              </a:rPr>
              <a:t>Efectos reflejos cuando se enfría la piel para aumentar la temperatura corporal: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dirty="0">
                <a:effectLst/>
              </a:rPr>
              <a:t> </a:t>
            </a:r>
            <a:r>
              <a:rPr lang="es-ES" sz="2400" dirty="0" smtClean="0">
                <a:effectLst/>
              </a:rPr>
              <a:t>Estimulan </a:t>
            </a:r>
            <a:r>
              <a:rPr lang="es-ES" sz="2400" dirty="0">
                <a:effectLst/>
              </a:rPr>
              <a:t>con intensidad el </a:t>
            </a:r>
            <a:r>
              <a:rPr lang="es-ES" sz="2400" dirty="0" smtClean="0">
                <a:effectLst/>
              </a:rPr>
              <a:t>escalofrío.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sz="2400" dirty="0" smtClean="0">
                <a:effectLst/>
              </a:rPr>
              <a:t> Inhiben </a:t>
            </a:r>
            <a:r>
              <a:rPr lang="es-ES" sz="2400" dirty="0">
                <a:effectLst/>
              </a:rPr>
              <a:t>la </a:t>
            </a:r>
            <a:r>
              <a:rPr lang="es-ES" sz="2400" dirty="0" smtClean="0">
                <a:effectLst/>
              </a:rPr>
              <a:t>sudoración.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sz="2400" dirty="0" smtClean="0">
                <a:effectLst/>
              </a:rPr>
              <a:t> Inducen </a:t>
            </a:r>
            <a:r>
              <a:rPr lang="es-ES" sz="2400" dirty="0">
                <a:effectLst/>
              </a:rPr>
              <a:t>una vasoconstricción de la </a:t>
            </a:r>
            <a:r>
              <a:rPr lang="es-ES" sz="2400" dirty="0" smtClean="0">
                <a:effectLst/>
              </a:rPr>
              <a:t>piel.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s-ES" sz="2400" dirty="0" smtClean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dirty="0">
                <a:effectLst/>
              </a:rPr>
              <a:t> </a:t>
            </a:r>
            <a:r>
              <a:rPr lang="es-ES" sz="2800" dirty="0" smtClean="0">
                <a:effectLst/>
              </a:rPr>
              <a:t>Los </a:t>
            </a:r>
            <a:r>
              <a:rPr lang="es-ES" sz="2800" dirty="0">
                <a:effectLst/>
              </a:rPr>
              <a:t>receptores profundos de la temperatura corporal se </a:t>
            </a:r>
            <a:r>
              <a:rPr lang="es-ES" sz="2800" dirty="0" smtClean="0">
                <a:effectLst/>
              </a:rPr>
              <a:t>encuentran en: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dirty="0" smtClean="0">
                <a:effectLst/>
              </a:rPr>
              <a:t> </a:t>
            </a:r>
            <a:r>
              <a:rPr lang="es-ES" sz="2400" dirty="0" smtClean="0">
                <a:effectLst/>
              </a:rPr>
              <a:t>Médula espinal.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sz="2400" dirty="0">
                <a:effectLst/>
              </a:rPr>
              <a:t> </a:t>
            </a:r>
            <a:r>
              <a:rPr lang="es-ES" sz="2400" dirty="0" smtClean="0">
                <a:effectLst/>
              </a:rPr>
              <a:t>Vísceras abdominales.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sz="2400" dirty="0">
                <a:effectLst/>
              </a:rPr>
              <a:t> </a:t>
            </a:r>
            <a:r>
              <a:rPr lang="es-ES" sz="2400" dirty="0" smtClean="0">
                <a:effectLst/>
              </a:rPr>
              <a:t>Alrededor </a:t>
            </a:r>
            <a:r>
              <a:rPr lang="es-ES" sz="2400" dirty="0">
                <a:effectLst/>
              </a:rPr>
              <a:t>de las grandes venas de la parte superior del abdomen y del </a:t>
            </a:r>
            <a:r>
              <a:rPr lang="es-ES" sz="2400" dirty="0" smtClean="0">
                <a:effectLst/>
              </a:rPr>
              <a:t>tórax</a:t>
            </a:r>
            <a:endParaRPr lang="es-ES" sz="2400" dirty="0">
              <a:effectLst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860032" y="4365104"/>
            <a:ext cx="3218130" cy="101566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" dirty="0" smtClean="0">
                <a:effectLst/>
              </a:rPr>
              <a:t>Más expuestos a la temperatura central que a la superficial</a:t>
            </a:r>
            <a:endParaRPr lang="es-ES_tradnl" sz="20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20" y="357166"/>
            <a:ext cx="8686800" cy="1143000"/>
          </a:xfrm>
        </p:spPr>
        <p:txBody>
          <a:bodyPr>
            <a:normAutofit/>
          </a:bodyPr>
          <a:lstStyle/>
          <a:p>
            <a:pPr lvl="0"/>
            <a:r>
              <a:rPr lang="es-ES" sz="2800" dirty="0" smtClean="0">
                <a:effectLst/>
              </a:rPr>
              <a:t>REGULACIÓN DE LA TEMPERATURA CORPORAL: IMPORTANCIA DEL HIPOTÁLAMO</a:t>
            </a:r>
            <a:endParaRPr lang="es-ES" sz="2800" dirty="0">
              <a:effectLst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1472" y="1571612"/>
            <a:ext cx="779624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ES" sz="2400" dirty="0" smtClean="0"/>
              <a:t> </a:t>
            </a:r>
            <a:r>
              <a:rPr lang="es-ES" sz="2400" b="1" dirty="0" smtClean="0">
                <a:effectLst/>
              </a:rPr>
              <a:t>Mecanismos </a:t>
            </a:r>
            <a:r>
              <a:rPr lang="es-ES" sz="2400" b="1" dirty="0">
                <a:effectLst/>
              </a:rPr>
              <a:t>para reducir la temperatura cuando el cuerpo alcanza un calor </a:t>
            </a:r>
            <a:r>
              <a:rPr lang="es-ES" sz="2400" b="1" dirty="0" smtClean="0">
                <a:effectLst/>
              </a:rPr>
              <a:t>excesivo:</a:t>
            </a:r>
          </a:p>
          <a:p>
            <a:pPr lvl="0"/>
            <a:endParaRPr lang="es-ES" sz="2000" dirty="0" smtClean="0">
              <a:effectLst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sz="2800" dirty="0" smtClean="0">
                <a:effectLst/>
              </a:rPr>
              <a:t>Vasodilatación </a:t>
            </a:r>
            <a:r>
              <a:rPr lang="es-ES" sz="2800" dirty="0">
                <a:effectLst/>
              </a:rPr>
              <a:t>de la </a:t>
            </a:r>
            <a:r>
              <a:rPr lang="es-ES" sz="2800" dirty="0" smtClean="0">
                <a:effectLst/>
              </a:rPr>
              <a:t>piel por inhibición </a:t>
            </a:r>
            <a:r>
              <a:rPr lang="es-ES" sz="2800" dirty="0">
                <a:effectLst/>
              </a:rPr>
              <a:t>de los centros simpáticos del hipotálamo </a:t>
            </a:r>
            <a:r>
              <a:rPr lang="es-ES" sz="2800" dirty="0" smtClean="0">
                <a:effectLst/>
              </a:rPr>
              <a:t>posterior.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s-ES" sz="2000" dirty="0" smtClean="0">
              <a:effectLst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sz="2800" dirty="0">
                <a:effectLst/>
              </a:rPr>
              <a:t> </a:t>
            </a:r>
            <a:r>
              <a:rPr lang="es-ES" sz="2800" dirty="0" smtClean="0">
                <a:effectLst/>
              </a:rPr>
              <a:t>Sudoración.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s-ES" sz="2000" dirty="0" smtClean="0">
              <a:effectLst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sz="2800" dirty="0" smtClean="0">
                <a:effectLst/>
              </a:rPr>
              <a:t> Disminución </a:t>
            </a:r>
            <a:r>
              <a:rPr lang="es-ES" sz="2800" dirty="0">
                <a:effectLst/>
              </a:rPr>
              <a:t>de la producción de </a:t>
            </a:r>
            <a:r>
              <a:rPr lang="es-ES" sz="2800" dirty="0" smtClean="0">
                <a:effectLst/>
              </a:rPr>
              <a:t>calor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s-ES" sz="2800" dirty="0" smtClean="0">
                <a:effectLst/>
              </a:rPr>
              <a:t> </a:t>
            </a:r>
            <a:r>
              <a:rPr lang="es-ES" sz="2800" dirty="0">
                <a:effectLst/>
              </a:rPr>
              <a:t>por inhibición de la </a:t>
            </a:r>
            <a:r>
              <a:rPr lang="es-ES" sz="2800" dirty="0" smtClean="0">
                <a:effectLst/>
              </a:rPr>
              <a:t>tiritona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s-ES" sz="2800" dirty="0" smtClean="0">
                <a:effectLst/>
              </a:rPr>
              <a:t> y la </a:t>
            </a:r>
            <a:r>
              <a:rPr lang="es-ES" sz="2800" dirty="0" err="1" smtClean="0">
                <a:effectLst/>
              </a:rPr>
              <a:t>termogenia</a:t>
            </a:r>
            <a:r>
              <a:rPr lang="es-ES" sz="2800" dirty="0" smtClean="0">
                <a:effectLst/>
              </a:rPr>
              <a:t> química</a:t>
            </a:r>
            <a:r>
              <a:rPr lang="es-ES" sz="2800" dirty="0" smtClean="0"/>
              <a:t>.</a:t>
            </a:r>
          </a:p>
        </p:txBody>
      </p:sp>
      <p:pic>
        <p:nvPicPr>
          <p:cNvPr id="8196" name="Picture 4" descr="https://encrypted-tbn1.google.com/images?q=tbn:ANd9GcSMRb_28xlcd8nWQf9WSka-PixbK7IHCIagJmHEN5GH9_3rX_z2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429132"/>
            <a:ext cx="200026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20" y="357166"/>
            <a:ext cx="8686800" cy="1143000"/>
          </a:xfrm>
        </p:spPr>
        <p:txBody>
          <a:bodyPr>
            <a:normAutofit/>
          </a:bodyPr>
          <a:lstStyle/>
          <a:p>
            <a:pPr lvl="0"/>
            <a:r>
              <a:rPr lang="es-ES" sz="2800" dirty="0" smtClean="0">
                <a:effectLst/>
              </a:rPr>
              <a:t>REGULACIÓN DE LA TEMPERATURA CORPORAL: IMPORTANCIA DEL HIPOTÁLAMO</a:t>
            </a:r>
            <a:endParaRPr lang="es-ES" sz="2800" dirty="0">
              <a:effectLst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9096" y="1428736"/>
            <a:ext cx="779624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sz="3600" dirty="0" smtClean="0"/>
              <a:t> </a:t>
            </a:r>
            <a:r>
              <a:rPr lang="es-ES" sz="2400" b="1" dirty="0" smtClean="0">
                <a:effectLst/>
              </a:rPr>
              <a:t>Mecanismos </a:t>
            </a:r>
            <a:r>
              <a:rPr lang="es-ES" sz="2400" b="1" dirty="0">
                <a:effectLst/>
              </a:rPr>
              <a:t>que aumentan la temperatura cuando el cuerpo se enfría </a:t>
            </a:r>
            <a:r>
              <a:rPr lang="es-ES" sz="2400" b="1" dirty="0" smtClean="0">
                <a:effectLst/>
              </a:rPr>
              <a:t>demasiado:</a:t>
            </a:r>
            <a:endParaRPr lang="es-ES" sz="20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sz="2800" dirty="0" smtClean="0"/>
              <a:t> </a:t>
            </a:r>
            <a:r>
              <a:rPr lang="es-ES" sz="2800" dirty="0" smtClean="0">
                <a:effectLst/>
              </a:rPr>
              <a:t>Vasoconstricción </a:t>
            </a:r>
            <a:r>
              <a:rPr lang="es-ES" sz="2800" dirty="0">
                <a:effectLst/>
              </a:rPr>
              <a:t>de toda la piel </a:t>
            </a:r>
            <a:r>
              <a:rPr lang="es-ES" sz="2800" dirty="0" smtClean="0">
                <a:effectLst/>
              </a:rPr>
              <a:t>por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s-ES" sz="2800" dirty="0" smtClean="0">
                <a:effectLst/>
              </a:rPr>
              <a:t>los </a:t>
            </a:r>
            <a:r>
              <a:rPr lang="es-ES" sz="2800" dirty="0">
                <a:effectLst/>
              </a:rPr>
              <a:t>centros simpáticos </a:t>
            </a:r>
            <a:r>
              <a:rPr lang="es-ES" sz="2800" dirty="0" smtClean="0">
                <a:effectLst/>
              </a:rPr>
              <a:t>en </a:t>
            </a:r>
            <a:r>
              <a:rPr lang="es-ES" sz="2800" dirty="0">
                <a:effectLst/>
              </a:rPr>
              <a:t>la porción </a:t>
            </a:r>
            <a:endParaRPr lang="es-ES" sz="2800" dirty="0" smtClean="0">
              <a:effectLst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s-ES" sz="2800" dirty="0" smtClean="0">
                <a:effectLst/>
              </a:rPr>
              <a:t>posterior </a:t>
            </a:r>
            <a:r>
              <a:rPr lang="es-ES" sz="2800" dirty="0">
                <a:effectLst/>
              </a:rPr>
              <a:t>del </a:t>
            </a:r>
            <a:r>
              <a:rPr lang="es-ES" sz="2800" dirty="0" smtClean="0">
                <a:effectLst/>
              </a:rPr>
              <a:t>hipotálamo.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s-ES" sz="2000" dirty="0" smtClean="0">
              <a:effectLst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sz="2800" dirty="0">
                <a:effectLst/>
              </a:rPr>
              <a:t> </a:t>
            </a:r>
            <a:r>
              <a:rPr lang="es-ES" sz="2800" dirty="0" err="1" smtClean="0">
                <a:effectLst/>
              </a:rPr>
              <a:t>Piloerección</a:t>
            </a:r>
            <a:r>
              <a:rPr lang="es-ES" sz="2800" dirty="0">
                <a:effectLst/>
              </a:rPr>
              <a:t>, por </a:t>
            </a:r>
            <a:r>
              <a:rPr lang="es-ES" sz="2800" dirty="0" smtClean="0">
                <a:effectLst/>
              </a:rPr>
              <a:t>estimulación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sz="2800" dirty="0" smtClean="0">
                <a:effectLst/>
              </a:rPr>
              <a:t>simpática </a:t>
            </a:r>
            <a:r>
              <a:rPr lang="es-ES" sz="2800" dirty="0">
                <a:effectLst/>
              </a:rPr>
              <a:t>de los músculos erectores del </a:t>
            </a:r>
            <a:r>
              <a:rPr lang="es-ES" sz="2800" dirty="0" smtClean="0">
                <a:effectLst/>
              </a:rPr>
              <a:t>pelo.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s-ES" sz="2000" dirty="0" smtClean="0">
              <a:effectLst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sz="2800" dirty="0">
                <a:effectLst/>
              </a:rPr>
              <a:t> </a:t>
            </a:r>
            <a:r>
              <a:rPr lang="es-ES" sz="2800" dirty="0" smtClean="0">
                <a:effectLst/>
              </a:rPr>
              <a:t>Aumento </a:t>
            </a:r>
            <a:r>
              <a:rPr lang="es-ES" sz="2800" dirty="0">
                <a:effectLst/>
              </a:rPr>
              <a:t>de la </a:t>
            </a:r>
            <a:r>
              <a:rPr lang="es-ES" sz="2800" dirty="0" err="1">
                <a:effectLst/>
              </a:rPr>
              <a:t>termogenia</a:t>
            </a:r>
            <a:r>
              <a:rPr lang="es-ES" sz="2800" dirty="0">
                <a:effectLst/>
              </a:rPr>
              <a:t>, con </a:t>
            </a:r>
            <a:r>
              <a:rPr lang="es-ES" sz="2800" dirty="0" smtClean="0">
                <a:effectLst/>
              </a:rPr>
              <a:t>la estimulación hipotalámica de la </a:t>
            </a:r>
            <a:r>
              <a:rPr lang="es-ES" sz="2800" dirty="0">
                <a:effectLst/>
              </a:rPr>
              <a:t>tiritona, la estimulación simpática de la producción de calor y la secreción de </a:t>
            </a:r>
            <a:r>
              <a:rPr lang="es-ES" sz="2800" dirty="0" smtClean="0">
                <a:effectLst/>
              </a:rPr>
              <a:t>tiroxina.</a:t>
            </a:r>
            <a:endParaRPr lang="es-ES" sz="2800" dirty="0">
              <a:effectLst/>
            </a:endParaRPr>
          </a:p>
        </p:txBody>
      </p:sp>
      <p:pic>
        <p:nvPicPr>
          <p:cNvPr id="4" name="Picture 2" descr="http://2.bp.blogspot.com/-TgwmT_0jzSk/TVrgPBAXQrI/AAAAAAAAADY/thVwRbOdnoE/s1600/FRIO%255B1%255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7436" y="2150526"/>
            <a:ext cx="2436564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20" y="142852"/>
            <a:ext cx="8686800" cy="1143000"/>
          </a:xfrm>
        </p:spPr>
        <p:txBody>
          <a:bodyPr>
            <a:normAutofit/>
          </a:bodyPr>
          <a:lstStyle/>
          <a:p>
            <a:pPr lvl="0"/>
            <a:r>
              <a:rPr lang="es-ES" sz="2800" dirty="0" smtClean="0">
                <a:effectLst/>
              </a:rPr>
              <a:t>REGULACIÓN DE LA TEMPERATURA CORPORAL: IMPORTANCIA DEL HIPOTÁLAMO</a:t>
            </a:r>
            <a:endParaRPr lang="es-ES" sz="2800" dirty="0">
              <a:effectLst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4282" y="1425744"/>
            <a:ext cx="8929718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sz="2800" dirty="0" smtClean="0"/>
              <a:t> </a:t>
            </a:r>
            <a:r>
              <a:rPr lang="es-ES" b="1" dirty="0" smtClean="0">
                <a:effectLst/>
              </a:rPr>
              <a:t>Punto de ajuste para el control de la temperatura: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s-ES" sz="1100" dirty="0" smtClean="0">
              <a:effectLst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sz="2800" dirty="0" smtClean="0">
                <a:effectLst/>
              </a:rPr>
              <a:t> Corresponde a la temperatura del hipotálamo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s-ES" sz="800" dirty="0" smtClean="0">
              <a:effectLst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sz="2800" dirty="0" smtClean="0">
                <a:effectLst/>
              </a:rPr>
              <a:t> Es de 37.1°C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s-ES" sz="800" dirty="0" smtClean="0">
              <a:effectLst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sz="2800" dirty="0">
                <a:effectLst/>
              </a:rPr>
              <a:t> </a:t>
            </a:r>
            <a:r>
              <a:rPr lang="es-ES" sz="2800" dirty="0" smtClean="0">
                <a:effectLst/>
              </a:rPr>
              <a:t>Por </a:t>
            </a:r>
            <a:r>
              <a:rPr lang="es-ES" sz="2800" dirty="0">
                <a:effectLst/>
              </a:rPr>
              <a:t>encima de esta temperatura la velocidad </a:t>
            </a:r>
            <a:endParaRPr lang="es-ES" sz="2800" dirty="0" smtClean="0">
              <a:effectLst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s-ES" sz="2800" dirty="0">
                <a:effectLst/>
              </a:rPr>
              <a:t> </a:t>
            </a:r>
            <a:r>
              <a:rPr lang="es-ES" sz="2800" dirty="0" smtClean="0">
                <a:effectLst/>
              </a:rPr>
              <a:t> de  pérdida </a:t>
            </a:r>
            <a:r>
              <a:rPr lang="es-ES" sz="2800" dirty="0">
                <a:effectLst/>
              </a:rPr>
              <a:t>de calor excede la de </a:t>
            </a:r>
            <a:r>
              <a:rPr lang="es-ES" sz="2800" dirty="0" smtClean="0">
                <a:effectLst/>
              </a:rPr>
              <a:t>producción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s-ES" sz="2800" dirty="0">
                <a:effectLst/>
              </a:rPr>
              <a:t> </a:t>
            </a:r>
            <a:r>
              <a:rPr lang="es-ES" sz="2800" dirty="0" smtClean="0">
                <a:effectLst/>
              </a:rPr>
              <a:t> </a:t>
            </a:r>
            <a:r>
              <a:rPr lang="es-ES" sz="2800" dirty="0">
                <a:effectLst/>
              </a:rPr>
              <a:t>disminuyendo la temperatura corporal y </a:t>
            </a:r>
            <a:endParaRPr lang="es-ES" sz="2800" dirty="0" smtClean="0">
              <a:effectLst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s-ES" sz="2800" dirty="0">
                <a:effectLst/>
              </a:rPr>
              <a:t> </a:t>
            </a:r>
            <a:r>
              <a:rPr lang="es-ES" sz="2800" dirty="0" smtClean="0">
                <a:effectLst/>
              </a:rPr>
              <a:t> aproximándose </a:t>
            </a:r>
            <a:r>
              <a:rPr lang="es-ES" sz="2800" dirty="0">
                <a:effectLst/>
              </a:rPr>
              <a:t>de nuevo a </a:t>
            </a:r>
            <a:r>
              <a:rPr lang="es-ES" sz="2800" dirty="0" smtClean="0">
                <a:effectLst/>
              </a:rPr>
              <a:t>37,1°C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s-ES" sz="800" dirty="0" smtClean="0">
              <a:effectLst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sz="2800" dirty="0">
                <a:effectLst/>
              </a:rPr>
              <a:t> </a:t>
            </a:r>
            <a:r>
              <a:rPr lang="es-ES" sz="2800" dirty="0" smtClean="0">
                <a:effectLst/>
              </a:rPr>
              <a:t>Para </a:t>
            </a:r>
            <a:r>
              <a:rPr lang="es-ES" sz="2800" dirty="0">
                <a:effectLst/>
              </a:rPr>
              <a:t>valores inferiores, la velocidad de </a:t>
            </a:r>
            <a:endParaRPr lang="es-ES" sz="2800" dirty="0" smtClean="0">
              <a:effectLst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s-ES" sz="2800" dirty="0">
                <a:effectLst/>
              </a:rPr>
              <a:t> </a:t>
            </a:r>
            <a:r>
              <a:rPr lang="es-ES" sz="2800" dirty="0" smtClean="0">
                <a:effectLst/>
              </a:rPr>
              <a:t> producción </a:t>
            </a:r>
            <a:r>
              <a:rPr lang="es-ES" sz="2800" dirty="0">
                <a:effectLst/>
              </a:rPr>
              <a:t>supera a la de pérdida, </a:t>
            </a:r>
            <a:r>
              <a:rPr lang="es-ES" sz="2800" dirty="0" smtClean="0">
                <a:effectLst/>
              </a:rPr>
              <a:t>elevando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s-ES" sz="2800" dirty="0">
                <a:effectLst/>
              </a:rPr>
              <a:t> </a:t>
            </a:r>
            <a:r>
              <a:rPr lang="es-ES" sz="2800" dirty="0" smtClean="0">
                <a:effectLst/>
              </a:rPr>
              <a:t> la </a:t>
            </a:r>
            <a:r>
              <a:rPr lang="es-ES" sz="2800" dirty="0">
                <a:effectLst/>
              </a:rPr>
              <a:t>temperatura corporal </a:t>
            </a:r>
            <a:r>
              <a:rPr lang="es-ES" sz="2800" dirty="0" smtClean="0">
                <a:effectLst/>
              </a:rPr>
              <a:t>y volviendo a 37.1°C</a:t>
            </a:r>
            <a:endParaRPr lang="es-ES" sz="2800" dirty="0">
              <a:effectLst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500958" y="1556792"/>
            <a:ext cx="1643042" cy="59708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 dirty="0" smtClean="0">
                <a:effectLst/>
              </a:rPr>
              <a:t>Sudoración</a:t>
            </a:r>
          </a:p>
          <a:p>
            <a:pPr>
              <a:spcBef>
                <a:spcPct val="50000"/>
              </a:spcBef>
            </a:pPr>
            <a:endParaRPr lang="es-ES_tradnl" sz="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072330" y="5001262"/>
            <a:ext cx="1643074" cy="42800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 dirty="0" smtClean="0">
                <a:effectLst/>
              </a:rPr>
              <a:t>Tiritona</a:t>
            </a:r>
            <a:endParaRPr lang="es-ES_tradnl" sz="800" dirty="0">
              <a:effectLst/>
            </a:endParaRPr>
          </a:p>
        </p:txBody>
      </p:sp>
      <p:pic>
        <p:nvPicPr>
          <p:cNvPr id="6146" name="Picture 2" descr="http://3.bp.blogspot.com/_z_v4TKyIJlY/TFNRIuKL03I/AAAAAAAAASc/C-C7LWnprJI/s1600/su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0853" y="2132856"/>
            <a:ext cx="1313147" cy="1143008"/>
          </a:xfrm>
          <a:prstGeom prst="rect">
            <a:avLst/>
          </a:prstGeom>
          <a:noFill/>
        </p:spPr>
      </p:pic>
      <p:pic>
        <p:nvPicPr>
          <p:cNvPr id="6148" name="Picture 4" descr="http://3.bp.blogspot.com/_R6ADIs1M6os/Sp41AIjeszI/AAAAAAAAGVM/bDVSXS15XEM/s400/GRIPE+A+TIRITAND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5429288"/>
            <a:ext cx="1357321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20" y="142852"/>
            <a:ext cx="8686800" cy="1143000"/>
          </a:xfrm>
        </p:spPr>
        <p:txBody>
          <a:bodyPr>
            <a:normAutofit/>
          </a:bodyPr>
          <a:lstStyle/>
          <a:p>
            <a:pPr lvl="0"/>
            <a:r>
              <a:rPr lang="es-ES" sz="2800" dirty="0" smtClean="0">
                <a:effectLst/>
              </a:rPr>
              <a:t>REGULACIÓN DE LA TEMPERATURA CORPORAL: IMPORTANCIA DEL HIPOTÁLAMO</a:t>
            </a:r>
            <a:endParaRPr lang="es-ES" sz="2800" dirty="0">
              <a:effectLst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85720" y="1285860"/>
            <a:ext cx="857256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sz="2800" dirty="0" smtClean="0"/>
              <a:t> </a:t>
            </a:r>
            <a:r>
              <a:rPr lang="es-ES" b="1" dirty="0">
                <a:effectLst/>
              </a:rPr>
              <a:t>Control conductual de la temperatura </a:t>
            </a:r>
            <a:r>
              <a:rPr lang="es-ES" b="1" dirty="0" smtClean="0">
                <a:effectLst/>
              </a:rPr>
              <a:t>corporal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b="1" dirty="0">
                <a:effectLst/>
              </a:rPr>
              <a:t> </a:t>
            </a:r>
            <a:r>
              <a:rPr lang="es-ES" sz="2600" dirty="0" smtClean="0">
                <a:effectLst/>
              </a:rPr>
              <a:t>Cuando </a:t>
            </a:r>
            <a:r>
              <a:rPr lang="es-ES" sz="2600" dirty="0">
                <a:effectLst/>
              </a:rPr>
              <a:t>la </a:t>
            </a:r>
            <a:r>
              <a:rPr lang="es-ES" sz="2600" dirty="0" smtClean="0">
                <a:effectLst/>
              </a:rPr>
              <a:t>temperatura corporal interna se eleva aparecen señales </a:t>
            </a:r>
            <a:r>
              <a:rPr lang="es-ES" sz="2600" dirty="0">
                <a:effectLst/>
              </a:rPr>
              <a:t>de las regiones encefálicas </a:t>
            </a:r>
            <a:r>
              <a:rPr lang="es-ES" sz="2600" dirty="0" smtClean="0">
                <a:effectLst/>
              </a:rPr>
              <a:t>que otorgan a la </a:t>
            </a:r>
            <a:r>
              <a:rPr lang="es-ES" sz="2600" dirty="0">
                <a:effectLst/>
              </a:rPr>
              <a:t>persona una sensación psíquica de </a:t>
            </a:r>
            <a:r>
              <a:rPr lang="es-ES" sz="2600" dirty="0" smtClean="0">
                <a:effectLst/>
              </a:rPr>
              <a:t>sobrecalentamiento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s-ES" sz="800" dirty="0" smtClean="0">
              <a:effectLst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sz="2800" dirty="0">
                <a:effectLst/>
              </a:rPr>
              <a:t> </a:t>
            </a:r>
            <a:r>
              <a:rPr lang="es-ES" sz="2600" dirty="0" smtClean="0">
                <a:effectLst/>
              </a:rPr>
              <a:t>Cuando </a:t>
            </a:r>
            <a:r>
              <a:rPr lang="es-ES" sz="2600" dirty="0">
                <a:effectLst/>
              </a:rPr>
              <a:t>el organismo se enfría mucho, </a:t>
            </a:r>
            <a:r>
              <a:rPr lang="es-ES" sz="2600" dirty="0" smtClean="0">
                <a:effectLst/>
              </a:rPr>
              <a:t>las señales </a:t>
            </a:r>
            <a:r>
              <a:rPr lang="es-ES" sz="2600" dirty="0">
                <a:effectLst/>
              </a:rPr>
              <a:t>de la piel y de otros receptores profundos inducen una sensación molesta de </a:t>
            </a:r>
            <a:r>
              <a:rPr lang="es-ES" sz="2600" dirty="0" smtClean="0">
                <a:effectLst/>
              </a:rPr>
              <a:t>frío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s-ES" sz="800" dirty="0" smtClean="0">
                <a:effectLst/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sz="2800" dirty="0" smtClean="0">
                <a:effectLst/>
              </a:rPr>
              <a:t> </a:t>
            </a:r>
            <a:r>
              <a:rPr lang="es-ES" sz="2600" dirty="0" smtClean="0">
                <a:effectLst/>
              </a:rPr>
              <a:t>En ambos casos, la persona procede a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s-ES" sz="2600" dirty="0" smtClean="0">
                <a:effectLst/>
              </a:rPr>
              <a:t>la adaptación ambiental pertinente para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s-ES" sz="2600" dirty="0" smtClean="0">
                <a:effectLst/>
              </a:rPr>
              <a:t>restablecer la situación (cambio de ropa,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s-ES" sz="2600" dirty="0" smtClean="0">
                <a:effectLst/>
              </a:rPr>
              <a:t>cambio en el patrón de los movimientos,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s-ES" sz="2600" dirty="0" smtClean="0">
                <a:effectLst/>
              </a:rPr>
              <a:t>búsquedas de fuentes de calor o frio, </a:t>
            </a:r>
            <a:r>
              <a:rPr lang="es-ES" sz="2600" dirty="0" err="1" smtClean="0">
                <a:effectLst/>
              </a:rPr>
              <a:t>etc</a:t>
            </a:r>
            <a:r>
              <a:rPr lang="es-ES" sz="2600" dirty="0" smtClean="0">
                <a:effectLst/>
              </a:rPr>
              <a:t>)</a:t>
            </a:r>
          </a:p>
        </p:txBody>
      </p:sp>
      <p:pic>
        <p:nvPicPr>
          <p:cNvPr id="4" name="Picture 2" descr="http://actualtecno.com/wp-content/uploads/2011/12/calor-en-veran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1739" y="4357694"/>
            <a:ext cx="1963665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20" y="142852"/>
            <a:ext cx="8686800" cy="1143000"/>
          </a:xfrm>
        </p:spPr>
        <p:txBody>
          <a:bodyPr>
            <a:normAutofit/>
          </a:bodyPr>
          <a:lstStyle/>
          <a:p>
            <a:pPr lvl="0"/>
            <a:r>
              <a:rPr lang="es-ES" sz="2800" dirty="0" smtClean="0">
                <a:effectLst/>
              </a:rPr>
              <a:t>REGULACIÓN DE LA TEMPERATURA CORPORAL: IMPORTANCIA DEL HIPOTÁLAMO</a:t>
            </a:r>
            <a:endParaRPr lang="es-ES" sz="2800" dirty="0">
              <a:effectLst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85720" y="1556792"/>
            <a:ext cx="885828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sz="3600" dirty="0" smtClean="0"/>
              <a:t> </a:t>
            </a:r>
            <a:r>
              <a:rPr lang="es-ES" sz="2400" b="1" dirty="0" smtClean="0">
                <a:effectLst/>
              </a:rPr>
              <a:t>Reflejos locales de la temperatura cutánea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dirty="0" smtClean="0">
                <a:effectLst/>
              </a:rPr>
              <a:t> </a:t>
            </a:r>
            <a:r>
              <a:rPr lang="es-ES" sz="2800" dirty="0" smtClean="0">
                <a:effectLst/>
              </a:rPr>
              <a:t>Sobre </a:t>
            </a:r>
            <a:r>
              <a:rPr lang="es-ES" sz="2800" dirty="0">
                <a:effectLst/>
              </a:rPr>
              <a:t>los vasos sanguíneos </a:t>
            </a:r>
            <a:endParaRPr lang="es-ES" sz="2800" dirty="0" smtClean="0">
              <a:effectLst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sz="2800" dirty="0" smtClean="0">
                <a:effectLst/>
              </a:rPr>
              <a:t> Reflejos </a:t>
            </a:r>
            <a:r>
              <a:rPr lang="es-ES" sz="2800" dirty="0">
                <a:effectLst/>
              </a:rPr>
              <a:t>medulares </a:t>
            </a:r>
            <a:r>
              <a:rPr lang="es-ES" sz="2800" dirty="0" smtClean="0">
                <a:effectLst/>
              </a:rPr>
              <a:t>locales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s-ES" sz="2000" dirty="0" smtClean="0">
              <a:effectLst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sz="2800" dirty="0">
                <a:effectLst/>
              </a:rPr>
              <a:t> </a:t>
            </a:r>
            <a:r>
              <a:rPr lang="es-ES" sz="2800" dirty="0" smtClean="0">
                <a:effectLst/>
              </a:rPr>
              <a:t>La </a:t>
            </a:r>
            <a:r>
              <a:rPr lang="es-ES" sz="2800" dirty="0">
                <a:effectLst/>
              </a:rPr>
              <a:t>intensidad de estos efectos locales está sometida al </a:t>
            </a:r>
            <a:endParaRPr lang="es-ES" sz="2800" dirty="0" smtClean="0">
              <a:effectLst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s-ES" sz="2800" dirty="0" smtClean="0">
                <a:effectLst/>
              </a:rPr>
              <a:t>control </a:t>
            </a:r>
            <a:r>
              <a:rPr lang="es-ES" sz="2800" dirty="0">
                <a:effectLst/>
              </a:rPr>
              <a:t>de los centros encefálicos de la </a:t>
            </a:r>
            <a:r>
              <a:rPr lang="es-ES" sz="2800" dirty="0" smtClean="0">
                <a:effectLst/>
              </a:rPr>
              <a:t>temperatura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s-ES" sz="2000" dirty="0" smtClean="0">
              <a:effectLst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sz="2800" dirty="0">
                <a:effectLst/>
              </a:rPr>
              <a:t> </a:t>
            </a:r>
            <a:r>
              <a:rPr lang="es-ES" sz="2800" dirty="0" smtClean="0">
                <a:effectLst/>
              </a:rPr>
              <a:t>Tras una sección medular,</a:t>
            </a:r>
            <a:r>
              <a:rPr lang="es-ES" sz="2800" b="1" dirty="0" smtClean="0">
                <a:effectLst/>
              </a:rPr>
              <a:t> </a:t>
            </a:r>
            <a:r>
              <a:rPr lang="es-ES" sz="2800" dirty="0" smtClean="0">
                <a:effectLst/>
              </a:rPr>
              <a:t>el </a:t>
            </a:r>
            <a:r>
              <a:rPr lang="es-ES" sz="2800" dirty="0">
                <a:effectLst/>
              </a:rPr>
              <a:t>hipotálamo </a:t>
            </a:r>
            <a:r>
              <a:rPr lang="es-ES" sz="2800" dirty="0" smtClean="0">
                <a:effectLst/>
              </a:rPr>
              <a:t>no regula </a:t>
            </a:r>
            <a:r>
              <a:rPr lang="es-ES" sz="2800" dirty="0">
                <a:effectLst/>
              </a:rPr>
              <a:t>el flujo sanguíneo de la </a:t>
            </a:r>
            <a:r>
              <a:rPr lang="es-ES" sz="2800" dirty="0" smtClean="0">
                <a:effectLst/>
              </a:rPr>
              <a:t>piel </a:t>
            </a:r>
            <a:r>
              <a:rPr lang="es-ES" sz="2800" dirty="0">
                <a:effectLst/>
              </a:rPr>
              <a:t>ni el grado de sudoración del </a:t>
            </a:r>
            <a:r>
              <a:rPr lang="es-ES" sz="2800" dirty="0" smtClean="0">
                <a:effectLst/>
              </a:rPr>
              <a:t>cuerpo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s-ES" sz="2000" dirty="0" smtClean="0">
              <a:effectLst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sz="2800" dirty="0">
                <a:effectLst/>
              </a:rPr>
              <a:t> </a:t>
            </a:r>
            <a:r>
              <a:rPr lang="es-ES" sz="2800" dirty="0" smtClean="0">
                <a:effectLst/>
              </a:rPr>
              <a:t>La </a:t>
            </a:r>
            <a:r>
              <a:rPr lang="es-ES" sz="2800" dirty="0">
                <a:effectLst/>
              </a:rPr>
              <a:t>temperatura corporal de estas personas se regula por el control </a:t>
            </a:r>
            <a:r>
              <a:rPr lang="es-ES" sz="2800" dirty="0" smtClean="0">
                <a:effectLst/>
              </a:rPr>
              <a:t>conductual </a:t>
            </a:r>
            <a:endParaRPr lang="es-ES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Alteraciones de la regulación térmica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292080" y="2060848"/>
            <a:ext cx="3528392" cy="4525963"/>
          </a:xfrm>
        </p:spPr>
        <p:txBody>
          <a:bodyPr/>
          <a:lstStyle/>
          <a:p>
            <a:r>
              <a:rPr lang="es-ES" dirty="0" smtClean="0"/>
              <a:t>Fiebre</a:t>
            </a:r>
          </a:p>
          <a:p>
            <a:endParaRPr lang="es-ES" dirty="0" smtClean="0"/>
          </a:p>
          <a:p>
            <a:r>
              <a:rPr lang="es-ES" dirty="0" smtClean="0"/>
              <a:t>Golpe de calor</a:t>
            </a:r>
          </a:p>
          <a:p>
            <a:endParaRPr lang="es-ES" dirty="0" smtClean="0"/>
          </a:p>
          <a:p>
            <a:r>
              <a:rPr lang="es-ES" dirty="0" smtClean="0"/>
              <a:t>Exposición a fríos extremos</a:t>
            </a:r>
          </a:p>
        </p:txBody>
      </p:sp>
      <p:pic>
        <p:nvPicPr>
          <p:cNvPr id="1026" name="Picture 2" descr="C:\Users\usuario\Desktop\bebe-con-fieb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1"/>
            <a:ext cx="4848902" cy="386104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48680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es-ES" sz="4000" dirty="0" smtClean="0"/>
              <a:t>TEMPERATURA CORPORAL, REGULACION DE LA TEMPERATURA Y FIEBRE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168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67544" y="3645024"/>
            <a:ext cx="7740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800" dirty="0" smtClean="0"/>
              <a:t>Ante una caída/subida brusca de temperatura </a:t>
            </a:r>
            <a:r>
              <a:rPr lang="es-ES" sz="2800" dirty="0" smtClean="0">
                <a:sym typeface="Wingdings" pitchFamily="2" charset="2"/>
              </a:rPr>
              <a:t> +/- ADAPTACIÓN</a:t>
            </a:r>
            <a:endParaRPr lang="es-ES" sz="2800" dirty="0"/>
          </a:p>
        </p:txBody>
      </p:sp>
      <p:sp>
        <p:nvSpPr>
          <p:cNvPr id="6" name="5 Rectángulo"/>
          <p:cNvSpPr/>
          <p:nvPr/>
        </p:nvSpPr>
        <p:spPr>
          <a:xfrm>
            <a:off x="467544" y="5013176"/>
            <a:ext cx="81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3200" dirty="0"/>
              <a:t>La temperatura de la </a:t>
            </a:r>
            <a:r>
              <a:rPr lang="es-ES" sz="3200" dirty="0" smtClean="0"/>
              <a:t>piel (a </a:t>
            </a:r>
            <a:r>
              <a:rPr lang="es-ES" sz="3200" dirty="0"/>
              <a:t>diferencia de la </a:t>
            </a:r>
            <a:r>
              <a:rPr lang="es-ES" sz="3200" dirty="0" smtClean="0"/>
              <a:t>central)      ò      con </a:t>
            </a:r>
            <a:r>
              <a:rPr lang="es-ES" sz="3200" dirty="0" err="1" smtClean="0"/>
              <a:t>tªentorno</a:t>
            </a:r>
            <a:r>
              <a:rPr lang="es-ES" sz="3200" dirty="0" smtClean="0"/>
              <a:t> </a:t>
            </a:r>
            <a:r>
              <a:rPr lang="es-ES" sz="3200" dirty="0" smtClean="0">
                <a:sym typeface="Wingdings" pitchFamily="2" charset="2"/>
              </a:rPr>
              <a:t></a:t>
            </a:r>
            <a:r>
              <a:rPr lang="es-ES" sz="3200" dirty="0" smtClean="0"/>
              <a:t>desprendiendo calor al entorno.</a:t>
            </a:r>
            <a:endParaRPr lang="es-ES" sz="3200" dirty="0"/>
          </a:p>
        </p:txBody>
      </p:sp>
      <p:sp>
        <p:nvSpPr>
          <p:cNvPr id="7" name="6 Flecha arriba"/>
          <p:cNvSpPr/>
          <p:nvPr/>
        </p:nvSpPr>
        <p:spPr>
          <a:xfrm>
            <a:off x="1835696" y="5589240"/>
            <a:ext cx="360040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abajo"/>
          <p:cNvSpPr/>
          <p:nvPr/>
        </p:nvSpPr>
        <p:spPr>
          <a:xfrm>
            <a:off x="2699792" y="5661248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4126160" cy="1143000"/>
          </a:xfrm>
        </p:spPr>
        <p:txBody>
          <a:bodyPr/>
          <a:lstStyle/>
          <a:p>
            <a:r>
              <a:rPr lang="es-ES" dirty="0" smtClean="0"/>
              <a:t>FIEBRE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4149080"/>
            <a:ext cx="3384376" cy="1988443"/>
          </a:xfrm>
          <a:solidFill>
            <a:schemeClr val="accent1">
              <a:alpha val="59000"/>
            </a:schemeClr>
          </a:solidFill>
        </p:spPr>
        <p:txBody>
          <a:bodyPr/>
          <a:lstStyle/>
          <a:p>
            <a:r>
              <a:rPr lang="es-ES" dirty="0"/>
              <a:t>L</a:t>
            </a:r>
            <a:r>
              <a:rPr lang="es-ES" dirty="0" smtClean="0"/>
              <a:t>a </a:t>
            </a:r>
            <a:r>
              <a:rPr lang="es-ES" dirty="0"/>
              <a:t>temperatura corporal aumenta por encima del intervalo </a:t>
            </a:r>
            <a:r>
              <a:rPr lang="es-ES" dirty="0" smtClean="0"/>
              <a:t>normal.</a:t>
            </a:r>
            <a:endParaRPr lang="es-ES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691680" y="1196752"/>
          <a:ext cx="9180512" cy="5288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/>
        </p:nvGraphicFramePr>
        <p:xfrm>
          <a:off x="827584" y="0"/>
          <a:ext cx="7848872" cy="6340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467544" y="548680"/>
          <a:ext cx="828092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770984" cy="1143000"/>
          </a:xfrm>
        </p:spPr>
        <p:txBody>
          <a:bodyPr/>
          <a:lstStyle/>
          <a:p>
            <a:r>
              <a:rPr lang="es-ES" dirty="0" smtClean="0"/>
              <a:t>GOLPE DE CALOR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1988840"/>
            <a:ext cx="4320480" cy="4495800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Tiene lugar cuando la temperatura corporal se lleva por encima de un valor crítico.</a:t>
            </a:r>
          </a:p>
          <a:p>
            <a:endParaRPr lang="es-ES" dirty="0" smtClean="0"/>
          </a:p>
          <a:p>
            <a:r>
              <a:rPr lang="es-ES" dirty="0" smtClean="0"/>
              <a:t>Hiperpirexia: muy dañina sobre todo para el encéfalo.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r>
              <a:rPr lang="es-ES" dirty="0" smtClean="0"/>
              <a:t>Debe solucionarse mediante la refrigeración inmediata del sujeto.</a:t>
            </a:r>
            <a:endParaRPr lang="es-ES" dirty="0"/>
          </a:p>
        </p:txBody>
      </p:sp>
      <p:pic>
        <p:nvPicPr>
          <p:cNvPr id="2050" name="Picture 2" descr="C:\Users\usuario\Desktop\g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140968"/>
            <a:ext cx="4211960" cy="37170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 </a:t>
            </a:r>
            <a:r>
              <a:rPr lang="es-ES" u="sng" dirty="0" smtClean="0"/>
              <a:t>Efectos nocivos de la temperatura elevada</a:t>
            </a:r>
            <a:r>
              <a:rPr lang="es-ES" dirty="0" smtClean="0"/>
              <a:t>: Cuando </a:t>
            </a:r>
            <a:r>
              <a:rPr lang="es-ES" dirty="0"/>
              <a:t>se fallece por </a:t>
            </a:r>
            <a:r>
              <a:rPr lang="es-ES" dirty="0" smtClean="0"/>
              <a:t>hiperpirexia, la </a:t>
            </a:r>
            <a:r>
              <a:rPr lang="es-ES" dirty="0"/>
              <a:t>autopsia revela </a:t>
            </a:r>
            <a:r>
              <a:rPr lang="es-ES" dirty="0" smtClean="0"/>
              <a:t>hemorragias </a:t>
            </a:r>
            <a:r>
              <a:rPr lang="es-ES" dirty="0"/>
              <a:t>y </a:t>
            </a:r>
            <a:r>
              <a:rPr lang="es-ES" dirty="0" smtClean="0"/>
              <a:t>degeneración celular sobre </a:t>
            </a:r>
            <a:r>
              <a:rPr lang="es-ES" dirty="0"/>
              <a:t>todo del encéfalo. </a:t>
            </a:r>
            <a:endParaRPr lang="es-ES" dirty="0" smtClean="0"/>
          </a:p>
          <a:p>
            <a:pPr>
              <a:buNone/>
            </a:pPr>
            <a:endParaRPr lang="es-ES" u="sng" dirty="0"/>
          </a:p>
          <a:p>
            <a:pPr>
              <a:buNone/>
            </a:pPr>
            <a:r>
              <a:rPr lang="es-ES" u="sng" dirty="0" smtClean="0"/>
              <a:t>Aclimatación del calor</a:t>
            </a:r>
            <a:r>
              <a:rPr lang="es-ES" dirty="0" smtClean="0"/>
              <a:t>:</a:t>
            </a:r>
          </a:p>
          <a:p>
            <a:r>
              <a:rPr lang="es-ES" dirty="0" smtClean="0"/>
              <a:t>Aumento de la velocidad de sudoración</a:t>
            </a:r>
          </a:p>
          <a:p>
            <a:r>
              <a:rPr lang="es-ES" dirty="0" smtClean="0"/>
              <a:t>Aumento del volumen plasmático</a:t>
            </a:r>
          </a:p>
          <a:p>
            <a:r>
              <a:rPr lang="es-ES" dirty="0" smtClean="0"/>
              <a:t>Se evita la perdida de sal por sudor y orina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Exposición a fríos extremos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El fallecimiento tiene lugar por parada cardiaca o por fibrilación ventricular. Tiene lugar:</a:t>
            </a:r>
          </a:p>
          <a:p>
            <a:endParaRPr lang="es-ES" dirty="0"/>
          </a:p>
          <a:p>
            <a:pPr marL="514350" indent="-514350">
              <a:buFont typeface="Wingdings" pitchFamily="2" charset="2"/>
              <a:buChar char="q"/>
            </a:pPr>
            <a:r>
              <a:rPr lang="es-ES" dirty="0" smtClean="0"/>
              <a:t>Perdida de la regulación térmica: si disminuye la temperatura el hipotálamo pierde la capacidad para regular la temperatura</a:t>
            </a:r>
          </a:p>
          <a:p>
            <a:endParaRPr lang="es-ES" dirty="0"/>
          </a:p>
        </p:txBody>
      </p:sp>
      <p:pic>
        <p:nvPicPr>
          <p:cNvPr id="3074" name="Picture 2" descr="C:\Users\usuario\Desktop\iygfiñ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3803" y="4509120"/>
            <a:ext cx="6220197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5400600" cy="4713387"/>
          </a:xfrm>
        </p:spPr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es-ES" dirty="0" smtClean="0"/>
              <a:t>Congelación: puede tener lugar la congelación de la superficie corporal dando lugar a sabañones</a:t>
            </a:r>
          </a:p>
          <a:p>
            <a:pPr marL="514350" indent="-514350">
              <a:buFont typeface="Wingdings" pitchFamily="2" charset="2"/>
              <a:buChar char="q"/>
            </a:pPr>
            <a:endParaRPr lang="es-ES" dirty="0"/>
          </a:p>
          <a:p>
            <a:pPr marL="514350" indent="-514350">
              <a:buFont typeface="Wingdings" pitchFamily="2" charset="2"/>
              <a:buChar char="q"/>
            </a:pPr>
            <a:r>
              <a:rPr lang="es-ES" dirty="0" smtClean="0"/>
              <a:t>Vasodilatación inducida por frio: el musculo liso de la pared muscular se paraliza y ocurre una vasodilatación muscular.</a:t>
            </a:r>
          </a:p>
          <a:p>
            <a:endParaRPr lang="es-ES" dirty="0"/>
          </a:p>
        </p:txBody>
      </p:sp>
      <p:pic>
        <p:nvPicPr>
          <p:cNvPr id="4098" name="Picture 2" descr="C:\Users\usuario\Desktop\congela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947" y="3468266"/>
            <a:ext cx="3600053" cy="3389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SENSIBILIDAD TÉRMICA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-972616" y="2636912"/>
          <a:ext cx="8154615" cy="2332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467544" y="1772816"/>
            <a:ext cx="6481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/>
              <a:t>Las gradaciones térmicas </a:t>
            </a:r>
            <a:r>
              <a:rPr lang="es-ES" sz="2800" dirty="0" smtClean="0"/>
              <a:t>se distinguen por: </a:t>
            </a:r>
            <a:endParaRPr lang="es-ES" sz="2800" dirty="0"/>
          </a:p>
        </p:txBody>
      </p:sp>
      <p:sp>
        <p:nvSpPr>
          <p:cNvPr id="6" name="5 Flecha derecha"/>
          <p:cNvSpPr/>
          <p:nvPr/>
        </p:nvSpPr>
        <p:spPr>
          <a:xfrm>
            <a:off x="6084168" y="3068960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6804248" y="2564905"/>
            <a:ext cx="2339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D</a:t>
            </a:r>
            <a:r>
              <a:rPr lang="es-ES" sz="2800" dirty="0" smtClean="0"/>
              <a:t>ebajo </a:t>
            </a:r>
            <a:r>
              <a:rPr lang="es-ES" sz="2800" dirty="0"/>
              <a:t>de la piel en puntos sueltos separados entre sí.</a:t>
            </a:r>
          </a:p>
        </p:txBody>
      </p:sp>
      <p:sp>
        <p:nvSpPr>
          <p:cNvPr id="8" name="7 Flecha abajo"/>
          <p:cNvSpPr/>
          <p:nvPr/>
        </p:nvSpPr>
        <p:spPr>
          <a:xfrm>
            <a:off x="2843808" y="5085184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1115616" y="5589240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Se estimulan únicamente ante un grado extremo de calor o frío.</a:t>
            </a:r>
            <a:endParaRPr lang="es-E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941168"/>
            <a:ext cx="167640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Llamada de flecha a la derecha"/>
          <p:cNvSpPr/>
          <p:nvPr/>
        </p:nvSpPr>
        <p:spPr>
          <a:xfrm>
            <a:off x="5724128" y="5013176"/>
            <a:ext cx="648072" cy="86409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uam.es/personal_pdi/medicina/algvilla/somatico/temperat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7884" y="2996952"/>
            <a:ext cx="3892588" cy="316726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2060848"/>
            <a:ext cx="7776864" cy="4464496"/>
          </a:xfrm>
        </p:spPr>
        <p:txBody>
          <a:bodyPr>
            <a:noAutofit/>
          </a:bodyPr>
          <a:lstStyle/>
          <a:p>
            <a:pPr lvl="1"/>
            <a:r>
              <a:rPr lang="es-ES" sz="2800" dirty="0" smtClean="0"/>
              <a:t>Terminación nerviosa </a:t>
            </a:r>
            <a:r>
              <a:rPr lang="es-ES" sz="2800" dirty="0" err="1" smtClean="0"/>
              <a:t>mielínica</a:t>
            </a:r>
            <a:r>
              <a:rPr lang="es-ES" sz="2800" dirty="0" smtClean="0"/>
              <a:t> pequeña especial </a:t>
            </a:r>
          </a:p>
          <a:p>
            <a:pPr lvl="1"/>
            <a:r>
              <a:rPr lang="es-ES" sz="2800" dirty="0" smtClean="0"/>
              <a:t>Se ramifica varias veces</a:t>
            </a:r>
          </a:p>
          <a:p>
            <a:pPr lvl="1"/>
            <a:r>
              <a:rPr lang="es-ES" sz="2800" dirty="0" smtClean="0"/>
              <a:t>Extremos hacia las caras </a:t>
            </a:r>
          </a:p>
          <a:p>
            <a:pPr lvl="1">
              <a:buNone/>
            </a:pPr>
            <a:r>
              <a:rPr lang="es-ES" sz="2800" dirty="0" smtClean="0"/>
              <a:t>	inferiores de las células </a:t>
            </a:r>
          </a:p>
          <a:p>
            <a:pPr lvl="1">
              <a:buNone/>
            </a:pPr>
            <a:r>
              <a:rPr lang="es-ES" sz="2800" dirty="0" smtClean="0"/>
              <a:t>	basales de la epidermis</a:t>
            </a:r>
          </a:p>
          <a:p>
            <a:pPr lvl="1"/>
            <a:r>
              <a:rPr lang="es-ES" sz="2800" dirty="0" smtClean="0"/>
              <a:t>Señales </a:t>
            </a:r>
            <a:r>
              <a:rPr lang="es-ES" sz="2800" dirty="0" smtClean="0">
                <a:sym typeface="Wingdings" pitchFamily="2" charset="2"/>
              </a:rPr>
              <a:t>fibras </a:t>
            </a:r>
          </a:p>
          <a:p>
            <a:pPr lvl="1">
              <a:buNone/>
            </a:pPr>
            <a:r>
              <a:rPr lang="es-ES" sz="2800" dirty="0" smtClean="0">
                <a:sym typeface="Wingdings" pitchFamily="2" charset="2"/>
              </a:rPr>
              <a:t>	nerviosas </a:t>
            </a:r>
            <a:r>
              <a:rPr lang="es-ES" sz="2800" dirty="0" smtClean="0"/>
              <a:t>receptores </a:t>
            </a:r>
          </a:p>
          <a:p>
            <a:pPr lvl="1">
              <a:buNone/>
            </a:pPr>
            <a:r>
              <a:rPr lang="es-ES" sz="2800" dirty="0" smtClean="0">
                <a:sym typeface="Wingdings" pitchFamily="2" charset="2"/>
              </a:rPr>
              <a:t>	</a:t>
            </a:r>
            <a:r>
              <a:rPr lang="es-ES" sz="2800" dirty="0" smtClean="0"/>
              <a:t>20 m/s</a:t>
            </a:r>
          </a:p>
          <a:p>
            <a:pPr lvl="1"/>
            <a:r>
              <a:rPr lang="es-ES" sz="2800" dirty="0" smtClean="0"/>
              <a:t>También viajan por fibras nerviosas tipo C</a:t>
            </a:r>
            <a:endParaRPr lang="es-ES" sz="2800" dirty="0"/>
          </a:p>
        </p:txBody>
      </p:sp>
      <p:grpSp>
        <p:nvGrpSpPr>
          <p:cNvPr id="4" name="3 Grupo"/>
          <p:cNvGrpSpPr/>
          <p:nvPr/>
        </p:nvGrpSpPr>
        <p:grpSpPr>
          <a:xfrm>
            <a:off x="1403648" y="476672"/>
            <a:ext cx="5733682" cy="578546"/>
            <a:chOff x="1210466" y="998"/>
            <a:chExt cx="5733682" cy="578546"/>
          </a:xfrm>
        </p:grpSpPr>
        <p:sp>
          <p:nvSpPr>
            <p:cNvPr id="5" name="4 Rectángulo"/>
            <p:cNvSpPr/>
            <p:nvPr/>
          </p:nvSpPr>
          <p:spPr>
            <a:xfrm>
              <a:off x="1210466" y="998"/>
              <a:ext cx="5733682" cy="57854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1210466" y="998"/>
              <a:ext cx="5733682" cy="5785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600" kern="1200" dirty="0" smtClean="0"/>
                <a:t>Receptores para el frío</a:t>
              </a:r>
              <a:endParaRPr lang="es-ES" sz="3600" kern="12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32656"/>
            <a:ext cx="1143000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2708920"/>
            <a:ext cx="8153400" cy="4495800"/>
          </a:xfrm>
        </p:spPr>
        <p:txBody>
          <a:bodyPr/>
          <a:lstStyle/>
          <a:p>
            <a:r>
              <a:rPr lang="es-ES" dirty="0" smtClean="0"/>
              <a:t>No se ha identificado desde el punto histológico</a:t>
            </a:r>
          </a:p>
          <a:p>
            <a:r>
              <a:rPr lang="es-ES" dirty="0" smtClean="0"/>
              <a:t>Son terminaciones nerviosas libres</a:t>
            </a:r>
          </a:p>
          <a:p>
            <a:r>
              <a:rPr lang="es-ES" dirty="0" smtClean="0"/>
              <a:t>Se transmiten por fibras tipo C</a:t>
            </a:r>
          </a:p>
          <a:p>
            <a:r>
              <a:rPr lang="es-ES" dirty="0" smtClean="0"/>
              <a:t>Velocidad de sólo 0.4-2 m/s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1691680" y="548680"/>
            <a:ext cx="5659650" cy="470575"/>
            <a:chOff x="1181576" y="893663"/>
            <a:chExt cx="5659650" cy="470575"/>
          </a:xfrm>
        </p:grpSpPr>
        <p:sp>
          <p:nvSpPr>
            <p:cNvPr id="5" name="4 Rectángulo"/>
            <p:cNvSpPr/>
            <p:nvPr/>
          </p:nvSpPr>
          <p:spPr>
            <a:xfrm>
              <a:off x="1181576" y="893663"/>
              <a:ext cx="5659650" cy="47057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1181576" y="893663"/>
              <a:ext cx="5659650" cy="4705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/>
                <a:t>Receptores para el calor</a:t>
              </a:r>
              <a:endParaRPr lang="es-ES" sz="3200" kern="12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573016"/>
            <a:ext cx="1236340" cy="2593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6804248" y="63093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Receptor del calor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REGULACIÓN DE LA TEMEPRATURA CORPORAL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547664" y="1844824"/>
          <a:ext cx="609600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fibras nerviosas: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Mecanismo </a:t>
            </a:r>
            <a:r>
              <a:rPr lang="es-ES" smtClean="0"/>
              <a:t>de estimulación</a:t>
            </a:r>
            <a:endParaRPr lang="es-ES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35496" y="445120"/>
          <a:ext cx="9144000" cy="550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"/>
          <p:cNvSpPr/>
          <p:nvPr/>
        </p:nvSpPr>
        <p:spPr>
          <a:xfrm>
            <a:off x="395536" y="486916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La detección de la temperatura probablemente no deriva de los efectos físicos directos  que ejercen el calor o el frío sobre las terminaciones nerviosas, sino de su estimulación química al verse modificadas por la temperatura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Transmisión de señales térmicas</a:t>
            </a:r>
            <a:endParaRPr lang="es-ES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179512" y="1628800"/>
          <a:ext cx="860444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://escuela.med.puc.cl/publ/boletin/dolor/images/3_16_1f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5319600"/>
            <a:ext cx="5760639" cy="15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Transmisión de señales térmicas</a:t>
            </a:r>
            <a:endParaRPr lang="es-ES" dirty="0"/>
          </a:p>
        </p:txBody>
      </p:sp>
      <p:grpSp>
        <p:nvGrpSpPr>
          <p:cNvPr id="3" name="3 Grupo"/>
          <p:cNvGrpSpPr/>
          <p:nvPr/>
        </p:nvGrpSpPr>
        <p:grpSpPr>
          <a:xfrm>
            <a:off x="899592" y="1700808"/>
            <a:ext cx="6948264" cy="1148542"/>
            <a:chOff x="0" y="3414556"/>
            <a:chExt cx="6948264" cy="1148542"/>
          </a:xfrm>
        </p:grpSpPr>
        <p:sp>
          <p:nvSpPr>
            <p:cNvPr id="5" name="4 Llamada de flecha hacia arriba"/>
            <p:cNvSpPr/>
            <p:nvPr/>
          </p:nvSpPr>
          <p:spPr>
            <a:xfrm rot="10800000">
              <a:off x="0" y="3414556"/>
              <a:ext cx="6948264" cy="1148542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Llamada de flecha hacia arriba 4"/>
            <p:cNvSpPr/>
            <p:nvPr/>
          </p:nvSpPr>
          <p:spPr>
            <a:xfrm>
              <a:off x="0" y="3414556"/>
              <a:ext cx="6948264" cy="7462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/>
                <a:t>Unas pocas señales térmicas también  llegan a la corteza sensitiva somática del cerebro desde el complejo </a:t>
              </a:r>
              <a:r>
                <a:rPr lang="es-ES" sz="2000" kern="1200" dirty="0" err="1" smtClean="0"/>
                <a:t>ventrobasal</a:t>
              </a:r>
              <a:r>
                <a:rPr lang="es-ES" sz="1600" kern="1200" dirty="0" smtClean="0"/>
                <a:t>. </a:t>
              </a:r>
            </a:p>
          </p:txBody>
        </p:sp>
      </p:grpSp>
      <p:grpSp>
        <p:nvGrpSpPr>
          <p:cNvPr id="4" name="6 Grupo"/>
          <p:cNvGrpSpPr/>
          <p:nvPr/>
        </p:nvGrpSpPr>
        <p:grpSpPr>
          <a:xfrm>
            <a:off x="971600" y="2996952"/>
            <a:ext cx="6948264" cy="951266"/>
            <a:chOff x="0" y="4348139"/>
            <a:chExt cx="6948264" cy="951266"/>
          </a:xfrm>
        </p:grpSpPr>
        <p:sp>
          <p:nvSpPr>
            <p:cNvPr id="8" name="7 Rectángulo"/>
            <p:cNvSpPr/>
            <p:nvPr/>
          </p:nvSpPr>
          <p:spPr>
            <a:xfrm>
              <a:off x="0" y="4348139"/>
              <a:ext cx="6948264" cy="95126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0" y="4348139"/>
              <a:ext cx="6912768" cy="951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 smtClean="0"/>
                <a:t>A veces, la neurona del área sensitiva somática cortical I es sensible directamente a los estímulos de frío o de calor en una zona específica de la piel.</a:t>
              </a:r>
            </a:p>
          </p:txBody>
        </p:sp>
      </p:grpSp>
      <p:sp>
        <p:nvSpPr>
          <p:cNvPr id="10" name="9 Rectángulo"/>
          <p:cNvSpPr/>
          <p:nvPr/>
        </p:nvSpPr>
        <p:spPr>
          <a:xfrm>
            <a:off x="0" y="5657671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 smtClean="0"/>
              <a:t>Sin embargo, en el ser humano, la eliminación de la circunvolución </a:t>
            </a:r>
            <a:r>
              <a:rPr lang="es-ES" sz="2400" dirty="0" err="1" smtClean="0"/>
              <a:t>poscentral</a:t>
            </a:r>
            <a:r>
              <a:rPr lang="es-ES" sz="2400" dirty="0" smtClean="0"/>
              <a:t> de la corteza en su integridad va a reducir la capacidad de distinguir  gradaciones de temperatura, pero no abolirla</a:t>
            </a:r>
            <a:endParaRPr lang="es-ES" sz="2400" dirty="0"/>
          </a:p>
        </p:txBody>
      </p:sp>
      <p:pic>
        <p:nvPicPr>
          <p:cNvPr id="4098" name="Picture 2" descr="http://www.polipanel.com/home/Manos%20con%20hie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77072"/>
            <a:ext cx="5472607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Factores que determinan la tasa de producción del calor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539552" y="1772816"/>
          <a:ext cx="8229600" cy="4813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Pérdida de calor </a:t>
            </a:r>
            <a:br>
              <a:rPr lang="es-ES" b="1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La </a:t>
            </a:r>
            <a:r>
              <a:rPr lang="es-ES" dirty="0"/>
              <a:t>velocidad a la que desaparece el </a:t>
            </a:r>
            <a:r>
              <a:rPr lang="es-ES" dirty="0" smtClean="0"/>
              <a:t>calor</a:t>
            </a:r>
          </a:p>
          <a:p>
            <a:pPr>
              <a:buNone/>
            </a:pPr>
            <a:r>
              <a:rPr lang="es-ES" dirty="0" smtClean="0"/>
              <a:t>depende </a:t>
            </a:r>
            <a:r>
              <a:rPr lang="es-ES" dirty="0"/>
              <a:t>casi en exclusiva de dos factores</a:t>
            </a:r>
            <a:r>
              <a:rPr lang="es-ES" dirty="0" smtClean="0"/>
              <a:t>: </a:t>
            </a:r>
            <a:endParaRPr lang="es-ES" dirty="0"/>
          </a:p>
          <a:p>
            <a:pPr lvl="0"/>
            <a:r>
              <a:rPr lang="es-ES" dirty="0"/>
              <a:t>la rapidez con la que se transporta el calor desde el lugar de producción dentro del organismo hacia la piel </a:t>
            </a:r>
          </a:p>
          <a:p>
            <a:pPr lvl="0"/>
            <a:r>
              <a:rPr lang="es-ES" dirty="0"/>
              <a:t>la rapidez con la que la piel cede el calor al entorno. 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Sistema aislante del organismo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ES" dirty="0"/>
              <a:t>La piel, los tejidos subcutáneos, y en </a:t>
            </a:r>
            <a:r>
              <a:rPr lang="es-ES" dirty="0" smtClean="0"/>
              <a:t>particular,</a:t>
            </a:r>
          </a:p>
          <a:p>
            <a:pPr>
              <a:buNone/>
            </a:pPr>
            <a:r>
              <a:rPr lang="es-ES" dirty="0" smtClean="0"/>
              <a:t>la </a:t>
            </a:r>
            <a:r>
              <a:rPr lang="es-ES" dirty="0"/>
              <a:t>grasa de los tejidos subcutáneos actúan </a:t>
            </a:r>
            <a:r>
              <a:rPr lang="es-ES" dirty="0" smtClean="0"/>
              <a:t>de</a:t>
            </a:r>
          </a:p>
          <a:p>
            <a:pPr>
              <a:buNone/>
            </a:pPr>
            <a:r>
              <a:rPr lang="es-ES" dirty="0" smtClean="0"/>
              <a:t>manera </a:t>
            </a:r>
            <a:r>
              <a:rPr lang="es-ES" dirty="0"/>
              <a:t>concertada como aislante térmico </a:t>
            </a:r>
            <a:r>
              <a:rPr lang="es-ES" dirty="0" smtClean="0"/>
              <a:t>del</a:t>
            </a:r>
          </a:p>
          <a:p>
            <a:pPr>
              <a:buNone/>
            </a:pPr>
            <a:r>
              <a:rPr lang="es-ES" dirty="0" smtClean="0"/>
              <a:t>organismo</a:t>
            </a:r>
            <a:r>
              <a:rPr lang="es-ES" dirty="0"/>
              <a:t>. </a:t>
            </a:r>
          </a:p>
          <a:p>
            <a:endParaRPr lang="es-ES" dirty="0" smtClean="0"/>
          </a:p>
        </p:txBody>
      </p:sp>
      <p:pic>
        <p:nvPicPr>
          <p:cNvPr id="4" name="Picture 2" descr="http://www.guapadicta.com/wp-content/uploads/2012/05/pi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645024"/>
            <a:ext cx="4392488" cy="2635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b="1" dirty="0"/>
              <a:t>El flujo sanguíneo desde el centro del organismo hacia la piel transfiere el calor </a:t>
            </a:r>
            <a:br>
              <a:rPr lang="es-ES" sz="3200" b="1" dirty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1484784"/>
            <a:ext cx="8153400" cy="4495800"/>
          </a:xfrm>
        </p:spPr>
        <p:txBody>
          <a:bodyPr/>
          <a:lstStyle/>
          <a:p>
            <a:endParaRPr lang="es-ES" dirty="0" smtClean="0"/>
          </a:p>
          <a:p>
            <a:r>
              <a:rPr lang="es-ES" dirty="0" smtClean="0"/>
              <a:t>La piel esta </a:t>
            </a:r>
            <a:r>
              <a:rPr lang="es-ES" dirty="0" err="1" smtClean="0"/>
              <a:t>vascularizada</a:t>
            </a:r>
            <a:r>
              <a:rPr lang="es-ES" dirty="0" smtClean="0"/>
              <a:t> </a:t>
            </a:r>
          </a:p>
          <a:p>
            <a:r>
              <a:rPr lang="es-ES" dirty="0" smtClean="0"/>
              <a:t>Plexo venoso continuo</a:t>
            </a:r>
          </a:p>
          <a:p>
            <a:r>
              <a:rPr lang="es-ES" dirty="0"/>
              <a:t> </a:t>
            </a:r>
            <a:r>
              <a:rPr lang="es-ES" dirty="0" smtClean="0"/>
              <a:t>Diferencias entre el estado de </a:t>
            </a:r>
            <a:r>
              <a:rPr lang="es-ES" dirty="0" err="1" smtClean="0"/>
              <a:t>vasoconstriccion</a:t>
            </a:r>
            <a:r>
              <a:rPr lang="es-ES" dirty="0" smtClean="0"/>
              <a:t> y vasodilatación total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3600" b="1" dirty="0"/>
              <a:t>Aspectos físicos elementales acerca de la pérdida de calor desde la superficie cutánea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r>
              <a:rPr lang="es-ES" dirty="0" smtClean="0"/>
              <a:t>Radiación </a:t>
            </a:r>
          </a:p>
          <a:p>
            <a:r>
              <a:rPr lang="es-ES" dirty="0" smtClean="0"/>
              <a:t>Conducción </a:t>
            </a:r>
          </a:p>
          <a:p>
            <a:r>
              <a:rPr lang="es-ES" dirty="0" smtClean="0"/>
              <a:t>Convección </a:t>
            </a:r>
          </a:p>
          <a:p>
            <a:r>
              <a:rPr lang="es-ES" dirty="0" smtClean="0"/>
              <a:t>Efecto refrigerador del viento </a:t>
            </a:r>
          </a:p>
          <a:p>
            <a:r>
              <a:rPr lang="es-ES" dirty="0" smtClean="0"/>
              <a:t>Conducción y convección del calor por una persona suspendida en el agua</a:t>
            </a:r>
          </a:p>
          <a:p>
            <a:r>
              <a:rPr lang="es-ES" dirty="0" smtClean="0"/>
              <a:t>Evaporación </a:t>
            </a:r>
          </a:p>
          <a:p>
            <a:r>
              <a:rPr lang="es-ES" dirty="0" smtClean="0"/>
              <a:t>Efecto de la indumentaria en la pérdida de calor por conducción 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/>
              <a:t>La sudoración y su regulación por el sistema nervioso autónomo</a:t>
            </a:r>
            <a:br>
              <a:rPr lang="es-ES" sz="3600" b="1" dirty="0"/>
            </a:b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153400" cy="4495800"/>
          </a:xfrm>
        </p:spPr>
        <p:txBody>
          <a:bodyPr/>
          <a:lstStyle/>
          <a:p>
            <a:r>
              <a:rPr lang="es-ES" sz="2800" dirty="0"/>
              <a:t>La estimulación de la zona </a:t>
            </a:r>
            <a:r>
              <a:rPr lang="es-ES" sz="2800" dirty="0" err="1"/>
              <a:t>preóptica</a:t>
            </a:r>
            <a:r>
              <a:rPr lang="es-ES" sz="2800" dirty="0"/>
              <a:t> del hipotálamo anterior, por la electricidad o por el exceso de calor, provoca sudoración. Los impulsos nerviosos que inducen sudoración desde esta zona son transmitidos por el sistema nervioso autónomo a la médula espinal y luego por la vía simpática hasta la piel.</a:t>
            </a:r>
          </a:p>
          <a:p>
            <a:endParaRPr lang="es-ES" dirty="0"/>
          </a:p>
        </p:txBody>
      </p:sp>
      <p:pic>
        <p:nvPicPr>
          <p:cNvPr id="2050" name="Picture 2" descr="http://mural.uv.es/teboluz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409728"/>
            <a:ext cx="3229909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163</TotalTime>
  <Words>1787</Words>
  <Application>Microsoft Office PowerPoint</Application>
  <PresentationFormat>Presentación en pantalla (4:3)</PresentationFormat>
  <Paragraphs>229</Paragraphs>
  <Slides>33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Intermedio</vt:lpstr>
      <vt:lpstr>CONTROL DE LA TEMPERATURA</vt:lpstr>
      <vt:lpstr>TEMPERATURA CORPORAL, REGULACION DE LA TEMPERATURA Y FIEBRE </vt:lpstr>
      <vt:lpstr>REGULACIÓN DE LA TEMEPRATURA CORPORAL</vt:lpstr>
      <vt:lpstr>Factores que determinan la tasa de producción del calor</vt:lpstr>
      <vt:lpstr>Pérdida de calor  </vt:lpstr>
      <vt:lpstr>Sistema aislante del organismo  </vt:lpstr>
      <vt:lpstr>El flujo sanguíneo desde el centro del organismo hacia la piel transfiere el calor  </vt:lpstr>
      <vt:lpstr>Aspectos físicos elementales acerca de la pérdida de calor desde la superficie cutánea </vt:lpstr>
      <vt:lpstr>La sudoración y su regulación por el sistema nervioso autónomo </vt:lpstr>
      <vt:lpstr>Mecanismo de la secreción del sudor</vt:lpstr>
      <vt:lpstr>REGULACIÓN DE LA TEMPERATURA CORPORAL: IMPORTANCIA DEL HIPOTÁLAMO</vt:lpstr>
      <vt:lpstr>REGULACIÓN DE LA TEMPERATURA CORPORAL: IMPORTANCIA DEL HIPOTÁLAMO</vt:lpstr>
      <vt:lpstr>REGULACIÓN DE LA TEMPERATURA CORPORAL: IMPORTANCIA DEL HIPOTÁLAMO</vt:lpstr>
      <vt:lpstr>REGULACIÓN DE LA TEMPERATURA CORPORAL: IMPORTANCIA DEL HIPOTÁLAMO</vt:lpstr>
      <vt:lpstr>REGULACIÓN DE LA TEMPERATURA CORPORAL: IMPORTANCIA DEL HIPOTÁLAMO</vt:lpstr>
      <vt:lpstr>REGULACIÓN DE LA TEMPERATURA CORPORAL: IMPORTANCIA DEL HIPOTÁLAMO</vt:lpstr>
      <vt:lpstr>REGULACIÓN DE LA TEMPERATURA CORPORAL: IMPORTANCIA DEL HIPOTÁLAMO</vt:lpstr>
      <vt:lpstr>REGULACIÓN DE LA TEMPERATURA CORPORAL: IMPORTANCIA DEL HIPOTÁLAMO</vt:lpstr>
      <vt:lpstr>Alteraciones de la regulación térmica</vt:lpstr>
      <vt:lpstr>FIEBRE</vt:lpstr>
      <vt:lpstr>Diapositiva 21</vt:lpstr>
      <vt:lpstr>Diapositiva 22</vt:lpstr>
      <vt:lpstr>GOLPE DE CALOR</vt:lpstr>
      <vt:lpstr>Diapositiva 24</vt:lpstr>
      <vt:lpstr>Exposición a fríos extremos</vt:lpstr>
      <vt:lpstr>Diapositiva 26</vt:lpstr>
      <vt:lpstr>SENSIBILIDAD TÉRMICA</vt:lpstr>
      <vt:lpstr>Diapositiva 28</vt:lpstr>
      <vt:lpstr>Diapositiva 29</vt:lpstr>
      <vt:lpstr>Tipos de fibras nerviosas:</vt:lpstr>
      <vt:lpstr>Mecanismo de estimulación</vt:lpstr>
      <vt:lpstr>Transmisión de señales térmicas</vt:lpstr>
      <vt:lpstr>Transmisión de señales térmicas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DE LA TEMPERATURA</dc:title>
  <dc:creator>Clarita</dc:creator>
  <cp:lastModifiedBy>usuario</cp:lastModifiedBy>
  <cp:revision>5</cp:revision>
  <dcterms:created xsi:type="dcterms:W3CDTF">2012-05-22T16:18:20Z</dcterms:created>
  <dcterms:modified xsi:type="dcterms:W3CDTF">2012-05-25T22:24:27Z</dcterms:modified>
</cp:coreProperties>
</file>