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6" r:id="rId3"/>
    <p:sldId id="277" r:id="rId4"/>
    <p:sldId id="278" r:id="rId5"/>
    <p:sldId id="267" r:id="rId6"/>
    <p:sldId id="258" r:id="rId7"/>
    <p:sldId id="282" r:id="rId8"/>
    <p:sldId id="260" r:id="rId9"/>
    <p:sldId id="273" r:id="rId10"/>
    <p:sldId id="262" r:id="rId11"/>
    <p:sldId id="286" r:id="rId12"/>
    <p:sldId id="263" r:id="rId13"/>
    <p:sldId id="287" r:id="rId14"/>
    <p:sldId id="274" r:id="rId15"/>
    <p:sldId id="264" r:id="rId16"/>
    <p:sldId id="291" r:id="rId17"/>
    <p:sldId id="290" r:id="rId18"/>
    <p:sldId id="270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206"/>
    <a:srgbClr val="D61475"/>
    <a:srgbClr val="EB2D8C"/>
    <a:srgbClr val="5DB818"/>
    <a:srgbClr val="106254"/>
    <a:srgbClr val="97E4FF"/>
    <a:srgbClr val="9F0F57"/>
    <a:srgbClr val="FFFF4B"/>
    <a:srgbClr val="C5F0FF"/>
    <a:srgbClr val="E88E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627" autoAdjust="0"/>
  </p:normalViewPr>
  <p:slideViewPr>
    <p:cSldViewPr>
      <p:cViewPr varScale="1">
        <p:scale>
          <a:sx n="54" d="100"/>
          <a:sy n="54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4350AE-55E9-414B-99F8-8D372ED9413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5BE9E03-0D9A-4ADD-BC3F-04DF123BBC8B}">
      <dgm:prSet phldrT="[Texto]"/>
      <dgm:spPr>
        <a:solidFill>
          <a:srgbClr val="D61475"/>
        </a:solidFill>
      </dgm:spPr>
      <dgm:t>
        <a:bodyPr/>
        <a:lstStyle/>
        <a:p>
          <a:r>
            <a:rPr lang="es-ES" b="1" dirty="0" smtClean="0"/>
            <a:t>Ligera</a:t>
          </a:r>
          <a:endParaRPr lang="es-ES" b="1" dirty="0"/>
        </a:p>
      </dgm:t>
    </dgm:pt>
    <dgm:pt modelId="{0BDDA409-42C7-48B4-B4D3-241972A12D5D}" type="parTrans" cxnId="{F566BA8F-B23A-4C79-B981-1965560603C3}">
      <dgm:prSet/>
      <dgm:spPr/>
      <dgm:t>
        <a:bodyPr/>
        <a:lstStyle/>
        <a:p>
          <a:endParaRPr lang="es-ES"/>
        </a:p>
      </dgm:t>
    </dgm:pt>
    <dgm:pt modelId="{9C6DF5A5-1576-4C0C-95D0-933C20637D77}" type="sibTrans" cxnId="{F566BA8F-B23A-4C79-B981-1965560603C3}">
      <dgm:prSet/>
      <dgm:spPr/>
      <dgm:t>
        <a:bodyPr/>
        <a:lstStyle/>
        <a:p>
          <a:endParaRPr lang="es-ES"/>
        </a:p>
      </dgm:t>
    </dgm:pt>
    <dgm:pt modelId="{9810B456-5815-4709-83C5-02657985EA23}">
      <dgm:prSet phldrT="[Texto]"/>
      <dgm:spPr>
        <a:solidFill>
          <a:srgbClr val="92D050"/>
        </a:solidFill>
      </dgm:spPr>
      <dgm:t>
        <a:bodyPr/>
        <a:lstStyle/>
        <a:p>
          <a:r>
            <a:rPr lang="es-ES" b="1" dirty="0" smtClean="0"/>
            <a:t>Amplia</a:t>
          </a:r>
          <a:endParaRPr lang="es-ES" b="1" dirty="0"/>
        </a:p>
      </dgm:t>
    </dgm:pt>
    <dgm:pt modelId="{92246702-5E52-44C9-B046-B62461932F17}" type="parTrans" cxnId="{1AD46CDF-5F62-4273-88EE-C99287EA6381}">
      <dgm:prSet/>
      <dgm:spPr/>
      <dgm:t>
        <a:bodyPr/>
        <a:lstStyle/>
        <a:p>
          <a:endParaRPr lang="es-ES"/>
        </a:p>
      </dgm:t>
    </dgm:pt>
    <dgm:pt modelId="{0F45D27F-1415-4376-89C2-E2150037019D}" type="sibTrans" cxnId="{1AD46CDF-5F62-4273-88EE-C99287EA6381}">
      <dgm:prSet/>
      <dgm:spPr/>
      <dgm:t>
        <a:bodyPr/>
        <a:lstStyle/>
        <a:p>
          <a:endParaRPr lang="es-ES"/>
        </a:p>
      </dgm:t>
    </dgm:pt>
    <dgm:pt modelId="{C60F6929-2B32-4CA8-B49D-4937DB100BAD}">
      <dgm:prSet phldrT="[Texto]"/>
      <dgm:spPr>
        <a:solidFill>
          <a:srgbClr val="00B0F0"/>
        </a:solidFill>
      </dgm:spPr>
      <dgm:t>
        <a:bodyPr/>
        <a:lstStyle/>
        <a:p>
          <a:r>
            <a:rPr lang="es-ES" b="1" dirty="0" smtClean="0"/>
            <a:t>Ahogada</a:t>
          </a:r>
        </a:p>
      </dgm:t>
    </dgm:pt>
    <dgm:pt modelId="{C5A0EECF-7262-47B8-BF3F-711082B0750D}" type="parTrans" cxnId="{C081A725-8838-4E4D-8875-D59EE4A5B48A}">
      <dgm:prSet/>
      <dgm:spPr/>
      <dgm:t>
        <a:bodyPr/>
        <a:lstStyle/>
        <a:p>
          <a:endParaRPr lang="es-ES"/>
        </a:p>
      </dgm:t>
    </dgm:pt>
    <dgm:pt modelId="{B0066654-34B7-450F-964D-895E135764FC}" type="sibTrans" cxnId="{C081A725-8838-4E4D-8875-D59EE4A5B48A}">
      <dgm:prSet/>
      <dgm:spPr/>
      <dgm:t>
        <a:bodyPr/>
        <a:lstStyle/>
        <a:p>
          <a:endParaRPr lang="es-ES"/>
        </a:p>
      </dgm:t>
    </dgm:pt>
    <dgm:pt modelId="{1CA7FBA8-A7DE-42A4-8E6E-44B6279E7884}">
      <dgm:prSet phldrT="[Texto]"/>
      <dgm:spPr>
        <a:solidFill>
          <a:srgbClr val="7030A0"/>
        </a:solidFill>
      </dgm:spPr>
      <dgm:t>
        <a:bodyPr/>
        <a:lstStyle/>
        <a:p>
          <a:r>
            <a:rPr lang="es-ES" b="1" dirty="0" smtClean="0"/>
            <a:t>Desbordante</a:t>
          </a:r>
        </a:p>
      </dgm:t>
    </dgm:pt>
    <dgm:pt modelId="{31D59AB4-1B61-43A3-B652-E2E0802400D2}" type="parTrans" cxnId="{A1392D18-29E7-4947-A38B-64EA43B7CA50}">
      <dgm:prSet/>
      <dgm:spPr/>
      <dgm:t>
        <a:bodyPr/>
        <a:lstStyle/>
        <a:p>
          <a:endParaRPr lang="es-ES"/>
        </a:p>
      </dgm:t>
    </dgm:pt>
    <dgm:pt modelId="{BFEC144C-EDBE-4C65-BD45-EEFE8A3F6A4E}" type="sibTrans" cxnId="{A1392D18-29E7-4947-A38B-64EA43B7CA50}">
      <dgm:prSet/>
      <dgm:spPr/>
      <dgm:t>
        <a:bodyPr/>
        <a:lstStyle/>
        <a:p>
          <a:endParaRPr lang="es-ES"/>
        </a:p>
      </dgm:t>
    </dgm:pt>
    <dgm:pt modelId="{3FCD1BBE-CE21-48D1-A0F4-E6CE9B00BA1F}">
      <dgm:prSet phldrT="[Texto]"/>
      <dgm:spPr>
        <a:solidFill>
          <a:srgbClr val="F47206"/>
        </a:solidFill>
      </dgm:spPr>
      <dgm:t>
        <a:bodyPr/>
        <a:lstStyle/>
        <a:p>
          <a:r>
            <a:rPr lang="es-ES" b="1" dirty="0" smtClean="0"/>
            <a:t>Maligna</a:t>
          </a:r>
        </a:p>
      </dgm:t>
    </dgm:pt>
    <dgm:pt modelId="{1A9748C8-6A62-4E0E-AD03-633C47A85DA8}" type="parTrans" cxnId="{CDCE0B7C-2C4E-41E1-969E-F1BAE1BFD99F}">
      <dgm:prSet/>
      <dgm:spPr/>
      <dgm:t>
        <a:bodyPr/>
        <a:lstStyle/>
        <a:p>
          <a:endParaRPr lang="es-ES"/>
        </a:p>
      </dgm:t>
    </dgm:pt>
    <dgm:pt modelId="{9E137E06-E446-4390-AA03-EF38171C8AFA}" type="sibTrans" cxnId="{CDCE0B7C-2C4E-41E1-969E-F1BAE1BFD99F}">
      <dgm:prSet/>
      <dgm:spPr/>
      <dgm:t>
        <a:bodyPr/>
        <a:lstStyle/>
        <a:p>
          <a:endParaRPr lang="es-ES"/>
        </a:p>
      </dgm:t>
    </dgm:pt>
    <dgm:pt modelId="{9AEA23F5-A6C9-4747-8945-42578315BA10}" type="pres">
      <dgm:prSet presAssocID="{B64350AE-55E9-414B-99F8-8D372ED94135}" presName="linearFlow" presStyleCnt="0">
        <dgm:presLayoutVars>
          <dgm:dir/>
          <dgm:resizeHandles val="exact"/>
        </dgm:presLayoutVars>
      </dgm:prSet>
      <dgm:spPr/>
    </dgm:pt>
    <dgm:pt modelId="{47F48BA5-2D39-49CB-B373-352FC6EA9874}" type="pres">
      <dgm:prSet presAssocID="{35BE9E03-0D9A-4ADD-BC3F-04DF123BBC8B}" presName="composite" presStyleCnt="0"/>
      <dgm:spPr/>
    </dgm:pt>
    <dgm:pt modelId="{87CA7537-4EDA-4F40-928C-CFBAB162A9FC}" type="pres">
      <dgm:prSet presAssocID="{35BE9E03-0D9A-4ADD-BC3F-04DF123BBC8B}" presName="imgShp" presStyleLbl="fgImgPlace1" presStyleIdx="0" presStyleCnt="5" custScaleX="266349" custScaleY="188186" custLinFactX="-61020" custLinFactNeighborX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AA12415-13D8-4D78-AC23-72972218DE23}" type="pres">
      <dgm:prSet presAssocID="{35BE9E03-0D9A-4ADD-BC3F-04DF123BBC8B}" presName="txShp" presStyleLbl="node1" presStyleIdx="0" presStyleCnt="5" custLinFactNeighborX="-175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384DCE-8FC2-46DE-95E2-101A2C8D3D73}" type="pres">
      <dgm:prSet presAssocID="{9C6DF5A5-1576-4C0C-95D0-933C20637D77}" presName="spacing" presStyleCnt="0"/>
      <dgm:spPr/>
    </dgm:pt>
    <dgm:pt modelId="{19DCDC72-75B2-413E-BE61-A02264315513}" type="pres">
      <dgm:prSet presAssocID="{9810B456-5815-4709-83C5-02657985EA23}" presName="composite" presStyleCnt="0"/>
      <dgm:spPr/>
    </dgm:pt>
    <dgm:pt modelId="{E63A9DBD-97BF-45A3-A6C5-66928E72137E}" type="pres">
      <dgm:prSet presAssocID="{9810B456-5815-4709-83C5-02657985EA23}" presName="imgShp" presStyleLbl="fgImgPlace1" presStyleIdx="1" presStyleCnt="5" custScaleX="245164" custScaleY="186037" custLinFactNeighborY="368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6C1F505-EE65-4F57-B465-F3827998B840}" type="pres">
      <dgm:prSet presAssocID="{9810B456-5815-4709-83C5-02657985EA23}" presName="txShp" presStyleLbl="node1" presStyleIdx="1" presStyleCnt="5" custLinFactNeighborY="3686">
        <dgm:presLayoutVars>
          <dgm:bulletEnabled val="1"/>
        </dgm:presLayoutVars>
      </dgm:prSet>
      <dgm:spPr/>
    </dgm:pt>
    <dgm:pt modelId="{99F17094-88C7-495A-B88A-FD4C65E3A085}" type="pres">
      <dgm:prSet presAssocID="{0F45D27F-1415-4376-89C2-E2150037019D}" presName="spacing" presStyleCnt="0"/>
      <dgm:spPr/>
    </dgm:pt>
    <dgm:pt modelId="{48B6D34E-BFDC-4618-BD8B-1447500445B2}" type="pres">
      <dgm:prSet presAssocID="{C60F6929-2B32-4CA8-B49D-4937DB100BAD}" presName="composite" presStyleCnt="0"/>
      <dgm:spPr/>
    </dgm:pt>
    <dgm:pt modelId="{621438B2-CEAB-4C38-8403-EB91D511D420}" type="pres">
      <dgm:prSet presAssocID="{C60F6929-2B32-4CA8-B49D-4937DB100BAD}" presName="imgShp" presStyleLbl="fgImgPlace1" presStyleIdx="2" presStyleCnt="5" custScaleX="267297" custScaleY="205474" custLinFactX="38656" custLinFactNeighborX="100000" custLinFactNeighborY="282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822572C-4F07-4906-921C-A9D2DDD4745E}" type="pres">
      <dgm:prSet presAssocID="{C60F6929-2B32-4CA8-B49D-4937DB100BAD}" presName="txShp" presStyleLbl="node1" presStyleIdx="2" presStyleCnt="5" custLinFactNeighborX="14819" custLinFactNeighborY="28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F3BF78-BE96-4190-AF23-9175D47C05CA}" type="pres">
      <dgm:prSet presAssocID="{B0066654-34B7-450F-964D-895E135764FC}" presName="spacing" presStyleCnt="0"/>
      <dgm:spPr/>
    </dgm:pt>
    <dgm:pt modelId="{86C9BDC7-9BFF-4881-831A-C43C27F39EB9}" type="pres">
      <dgm:prSet presAssocID="{1CA7FBA8-A7DE-42A4-8E6E-44B6279E7884}" presName="composite" presStyleCnt="0"/>
      <dgm:spPr/>
    </dgm:pt>
    <dgm:pt modelId="{2F79C543-90FF-411B-8C80-2AC00CDF36AC}" type="pres">
      <dgm:prSet presAssocID="{1CA7FBA8-A7DE-42A4-8E6E-44B6279E7884}" presName="imgShp" presStyleLbl="fgImgPlace1" presStyleIdx="3" presStyleCnt="5" custScaleX="243489" custScaleY="233038" custLinFactNeighborX="18964" custLinFactNeighborY="-635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2D5ECB9-AAB6-4510-AA59-A030A684EC74}" type="pres">
      <dgm:prSet presAssocID="{1CA7FBA8-A7DE-42A4-8E6E-44B6279E7884}" presName="txShp" presStyleLbl="node1" presStyleIdx="3" presStyleCnt="5" custLinFactNeighborX="2027" custLinFactNeighborY="-63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394997-A0EC-42BF-9D88-D4C6E891A04B}" type="pres">
      <dgm:prSet presAssocID="{BFEC144C-EDBE-4C65-BD45-EEFE8A3F6A4E}" presName="spacing" presStyleCnt="0"/>
      <dgm:spPr/>
    </dgm:pt>
    <dgm:pt modelId="{8ADB5B54-E9E6-4CB0-9A79-650CE62C996F}" type="pres">
      <dgm:prSet presAssocID="{3FCD1BBE-CE21-48D1-A0F4-E6CE9B00BA1F}" presName="composite" presStyleCnt="0"/>
      <dgm:spPr/>
    </dgm:pt>
    <dgm:pt modelId="{3B505CD0-7CFB-4CC0-89E3-C746B5AF9B7C}" type="pres">
      <dgm:prSet presAssocID="{3FCD1BBE-CE21-48D1-A0F4-E6CE9B00BA1F}" presName="imgShp" presStyleLbl="fgImgPlace1" presStyleIdx="4" presStyleCnt="5" custScaleX="237690" custScaleY="187107" custLinFactX="-37450" custLinFactNeighborX="-100000" custLinFactNeighborY="-1544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B1E907C-3170-4D0A-BB25-D6434431E440}" type="pres">
      <dgm:prSet presAssocID="{3FCD1BBE-CE21-48D1-A0F4-E6CE9B00BA1F}" presName="txShp" presStyleLbl="node1" presStyleIdx="4" presStyleCnt="5" custLinFactNeighborX="-13323" custLinFactNeighborY="-15447">
        <dgm:presLayoutVars>
          <dgm:bulletEnabled val="1"/>
        </dgm:presLayoutVars>
      </dgm:prSet>
      <dgm:spPr/>
    </dgm:pt>
  </dgm:ptLst>
  <dgm:cxnLst>
    <dgm:cxn modelId="{1AD46CDF-5F62-4273-88EE-C99287EA6381}" srcId="{B64350AE-55E9-414B-99F8-8D372ED94135}" destId="{9810B456-5815-4709-83C5-02657985EA23}" srcOrd="1" destOrd="0" parTransId="{92246702-5E52-44C9-B046-B62461932F17}" sibTransId="{0F45D27F-1415-4376-89C2-E2150037019D}"/>
    <dgm:cxn modelId="{A412737F-E85D-4F2A-85CA-0562446E10C1}" type="presOf" srcId="{35BE9E03-0D9A-4ADD-BC3F-04DF123BBC8B}" destId="{8AA12415-13D8-4D78-AC23-72972218DE23}" srcOrd="0" destOrd="0" presId="urn:microsoft.com/office/officeart/2005/8/layout/vList3"/>
    <dgm:cxn modelId="{36275ECA-404A-472D-97B9-29F83A63E0D0}" type="presOf" srcId="{1CA7FBA8-A7DE-42A4-8E6E-44B6279E7884}" destId="{42D5ECB9-AAB6-4510-AA59-A030A684EC74}" srcOrd="0" destOrd="0" presId="urn:microsoft.com/office/officeart/2005/8/layout/vList3"/>
    <dgm:cxn modelId="{19DEDB12-8B38-47BA-81C3-B21AE4ED7002}" type="presOf" srcId="{3FCD1BBE-CE21-48D1-A0F4-E6CE9B00BA1F}" destId="{CB1E907C-3170-4D0A-BB25-D6434431E440}" srcOrd="0" destOrd="0" presId="urn:microsoft.com/office/officeart/2005/8/layout/vList3"/>
    <dgm:cxn modelId="{CDCE0B7C-2C4E-41E1-969E-F1BAE1BFD99F}" srcId="{B64350AE-55E9-414B-99F8-8D372ED94135}" destId="{3FCD1BBE-CE21-48D1-A0F4-E6CE9B00BA1F}" srcOrd="4" destOrd="0" parTransId="{1A9748C8-6A62-4E0E-AD03-633C47A85DA8}" sibTransId="{9E137E06-E446-4390-AA03-EF38171C8AFA}"/>
    <dgm:cxn modelId="{C081A725-8838-4E4D-8875-D59EE4A5B48A}" srcId="{B64350AE-55E9-414B-99F8-8D372ED94135}" destId="{C60F6929-2B32-4CA8-B49D-4937DB100BAD}" srcOrd="2" destOrd="0" parTransId="{C5A0EECF-7262-47B8-BF3F-711082B0750D}" sibTransId="{B0066654-34B7-450F-964D-895E135764FC}"/>
    <dgm:cxn modelId="{F566BA8F-B23A-4C79-B981-1965560603C3}" srcId="{B64350AE-55E9-414B-99F8-8D372ED94135}" destId="{35BE9E03-0D9A-4ADD-BC3F-04DF123BBC8B}" srcOrd="0" destOrd="0" parTransId="{0BDDA409-42C7-48B4-B4D3-241972A12D5D}" sibTransId="{9C6DF5A5-1576-4C0C-95D0-933C20637D77}"/>
    <dgm:cxn modelId="{1F6B490F-0526-41F7-85E6-18BB081695B8}" type="presOf" srcId="{B64350AE-55E9-414B-99F8-8D372ED94135}" destId="{9AEA23F5-A6C9-4747-8945-42578315BA10}" srcOrd="0" destOrd="0" presId="urn:microsoft.com/office/officeart/2005/8/layout/vList3"/>
    <dgm:cxn modelId="{A1392D18-29E7-4947-A38B-64EA43B7CA50}" srcId="{B64350AE-55E9-414B-99F8-8D372ED94135}" destId="{1CA7FBA8-A7DE-42A4-8E6E-44B6279E7884}" srcOrd="3" destOrd="0" parTransId="{31D59AB4-1B61-43A3-B652-E2E0802400D2}" sibTransId="{BFEC144C-EDBE-4C65-BD45-EEFE8A3F6A4E}"/>
    <dgm:cxn modelId="{F68E9D02-C744-4BAA-98B5-8F0007FF3EA3}" type="presOf" srcId="{9810B456-5815-4709-83C5-02657985EA23}" destId="{56C1F505-EE65-4F57-B465-F3827998B840}" srcOrd="0" destOrd="0" presId="urn:microsoft.com/office/officeart/2005/8/layout/vList3"/>
    <dgm:cxn modelId="{DA2C8FE8-E383-4395-A80C-BC08CDA0EF70}" type="presOf" srcId="{C60F6929-2B32-4CA8-B49D-4937DB100BAD}" destId="{4822572C-4F07-4906-921C-A9D2DDD4745E}" srcOrd="0" destOrd="0" presId="urn:microsoft.com/office/officeart/2005/8/layout/vList3"/>
    <dgm:cxn modelId="{A9E04BEB-C8BC-490E-9406-A91FC9EFEDA1}" type="presParOf" srcId="{9AEA23F5-A6C9-4747-8945-42578315BA10}" destId="{47F48BA5-2D39-49CB-B373-352FC6EA9874}" srcOrd="0" destOrd="0" presId="urn:microsoft.com/office/officeart/2005/8/layout/vList3"/>
    <dgm:cxn modelId="{68F126E7-619A-4E44-AA80-75A4A4EB24DC}" type="presParOf" srcId="{47F48BA5-2D39-49CB-B373-352FC6EA9874}" destId="{87CA7537-4EDA-4F40-928C-CFBAB162A9FC}" srcOrd="0" destOrd="0" presId="urn:microsoft.com/office/officeart/2005/8/layout/vList3"/>
    <dgm:cxn modelId="{E98F245C-FA93-4430-99A2-18ED4519DE50}" type="presParOf" srcId="{47F48BA5-2D39-49CB-B373-352FC6EA9874}" destId="{8AA12415-13D8-4D78-AC23-72972218DE23}" srcOrd="1" destOrd="0" presId="urn:microsoft.com/office/officeart/2005/8/layout/vList3"/>
    <dgm:cxn modelId="{D21997AA-6F2A-4214-A335-FDCAC418E6AC}" type="presParOf" srcId="{9AEA23F5-A6C9-4747-8945-42578315BA10}" destId="{1B384DCE-8FC2-46DE-95E2-101A2C8D3D73}" srcOrd="1" destOrd="0" presId="urn:microsoft.com/office/officeart/2005/8/layout/vList3"/>
    <dgm:cxn modelId="{34957C92-CFF7-4AB8-B1F0-72A6A872BA67}" type="presParOf" srcId="{9AEA23F5-A6C9-4747-8945-42578315BA10}" destId="{19DCDC72-75B2-413E-BE61-A02264315513}" srcOrd="2" destOrd="0" presId="urn:microsoft.com/office/officeart/2005/8/layout/vList3"/>
    <dgm:cxn modelId="{F90C9B5A-3D95-453E-A0A2-C65867AC1D38}" type="presParOf" srcId="{19DCDC72-75B2-413E-BE61-A02264315513}" destId="{E63A9DBD-97BF-45A3-A6C5-66928E72137E}" srcOrd="0" destOrd="0" presId="urn:microsoft.com/office/officeart/2005/8/layout/vList3"/>
    <dgm:cxn modelId="{A219BAC1-76FD-41B7-A516-6581CD2591CE}" type="presParOf" srcId="{19DCDC72-75B2-413E-BE61-A02264315513}" destId="{56C1F505-EE65-4F57-B465-F3827998B840}" srcOrd="1" destOrd="0" presId="urn:microsoft.com/office/officeart/2005/8/layout/vList3"/>
    <dgm:cxn modelId="{5B06A591-AD1B-4AC8-B20D-F32CF510FB05}" type="presParOf" srcId="{9AEA23F5-A6C9-4747-8945-42578315BA10}" destId="{99F17094-88C7-495A-B88A-FD4C65E3A085}" srcOrd="3" destOrd="0" presId="urn:microsoft.com/office/officeart/2005/8/layout/vList3"/>
    <dgm:cxn modelId="{C76DD855-0475-4DFB-9ED3-19AB53D60327}" type="presParOf" srcId="{9AEA23F5-A6C9-4747-8945-42578315BA10}" destId="{48B6D34E-BFDC-4618-BD8B-1447500445B2}" srcOrd="4" destOrd="0" presId="urn:microsoft.com/office/officeart/2005/8/layout/vList3"/>
    <dgm:cxn modelId="{D5B3931C-97A8-4B3B-A092-C103B5956A62}" type="presParOf" srcId="{48B6D34E-BFDC-4618-BD8B-1447500445B2}" destId="{621438B2-CEAB-4C38-8403-EB91D511D420}" srcOrd="0" destOrd="0" presId="urn:microsoft.com/office/officeart/2005/8/layout/vList3"/>
    <dgm:cxn modelId="{3339E37F-A69F-4D79-B145-9543BB1FE9F3}" type="presParOf" srcId="{48B6D34E-BFDC-4618-BD8B-1447500445B2}" destId="{4822572C-4F07-4906-921C-A9D2DDD4745E}" srcOrd="1" destOrd="0" presId="urn:microsoft.com/office/officeart/2005/8/layout/vList3"/>
    <dgm:cxn modelId="{8B4B2B54-1DCC-4885-ABD2-49085CDF891D}" type="presParOf" srcId="{9AEA23F5-A6C9-4747-8945-42578315BA10}" destId="{27F3BF78-BE96-4190-AF23-9175D47C05CA}" srcOrd="5" destOrd="0" presId="urn:microsoft.com/office/officeart/2005/8/layout/vList3"/>
    <dgm:cxn modelId="{15A7983A-D2DA-4233-A844-5A7DD6A576FA}" type="presParOf" srcId="{9AEA23F5-A6C9-4747-8945-42578315BA10}" destId="{86C9BDC7-9BFF-4881-831A-C43C27F39EB9}" srcOrd="6" destOrd="0" presId="urn:microsoft.com/office/officeart/2005/8/layout/vList3"/>
    <dgm:cxn modelId="{7119D106-BBD9-47F5-A290-3E0F07FAB88F}" type="presParOf" srcId="{86C9BDC7-9BFF-4881-831A-C43C27F39EB9}" destId="{2F79C543-90FF-411B-8C80-2AC00CDF36AC}" srcOrd="0" destOrd="0" presId="urn:microsoft.com/office/officeart/2005/8/layout/vList3"/>
    <dgm:cxn modelId="{E2EDA8AB-1C8C-4127-BBF7-8576EAEB4C63}" type="presParOf" srcId="{86C9BDC7-9BFF-4881-831A-C43C27F39EB9}" destId="{42D5ECB9-AAB6-4510-AA59-A030A684EC74}" srcOrd="1" destOrd="0" presId="urn:microsoft.com/office/officeart/2005/8/layout/vList3"/>
    <dgm:cxn modelId="{E0FBDC25-8E9D-415C-AC46-FB81B00E08D1}" type="presParOf" srcId="{9AEA23F5-A6C9-4747-8945-42578315BA10}" destId="{5E394997-A0EC-42BF-9D88-D4C6E891A04B}" srcOrd="7" destOrd="0" presId="urn:microsoft.com/office/officeart/2005/8/layout/vList3"/>
    <dgm:cxn modelId="{22423098-AAB3-4467-808E-B4E44A3D6741}" type="presParOf" srcId="{9AEA23F5-A6C9-4747-8945-42578315BA10}" destId="{8ADB5B54-E9E6-4CB0-9A79-650CE62C996F}" srcOrd="8" destOrd="0" presId="urn:microsoft.com/office/officeart/2005/8/layout/vList3"/>
    <dgm:cxn modelId="{FE047C2E-91D4-458E-AC17-DC743781BE78}" type="presParOf" srcId="{8ADB5B54-E9E6-4CB0-9A79-650CE62C996F}" destId="{3B505CD0-7CFB-4CC0-89E3-C746B5AF9B7C}" srcOrd="0" destOrd="0" presId="urn:microsoft.com/office/officeart/2005/8/layout/vList3"/>
    <dgm:cxn modelId="{9FACB1AA-6F80-4994-BCA1-A70C4A2D638E}" type="presParOf" srcId="{8ADB5B54-E9E6-4CB0-9A79-650CE62C996F}" destId="{CB1E907C-3170-4D0A-BB25-D6434431E44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EEF448-57CE-40AF-96B5-C62D21F50D7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3C770F3-2989-4A12-BCAF-EC1581F4CE28}">
      <dgm:prSet phldrT="[Texto]" custT="1"/>
      <dgm:spPr>
        <a:solidFill>
          <a:srgbClr val="F47206"/>
        </a:solidFill>
      </dgm:spPr>
      <dgm:t>
        <a:bodyPr/>
        <a:lstStyle/>
        <a:p>
          <a:r>
            <a: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EFECTOS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B9B4E1-599B-480B-98FB-A88CFDC6CABA}" type="parTrans" cxnId="{F94900ED-E976-49F9-A2E6-801421F78875}">
      <dgm:prSet/>
      <dgm:spPr/>
      <dgm:t>
        <a:bodyPr/>
        <a:lstStyle/>
        <a:p>
          <a:endParaRPr lang="es-ES"/>
        </a:p>
      </dgm:t>
    </dgm:pt>
    <dgm:pt modelId="{7F88A96B-9564-49C3-AAA3-C6114E31C976}" type="sibTrans" cxnId="{F94900ED-E976-49F9-A2E6-801421F78875}">
      <dgm:prSet/>
      <dgm:spPr/>
      <dgm:t>
        <a:bodyPr/>
        <a:lstStyle/>
        <a:p>
          <a:endParaRPr lang="es-ES"/>
        </a:p>
      </dgm:t>
    </dgm:pt>
    <dgm:pt modelId="{DA4C2FB7-FAC8-4F68-9DBE-98764530273E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Relajación muscular</a:t>
          </a:r>
          <a:endParaRPr lang="es-ES" sz="2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62F4DF-8E90-46BE-BA12-50D52D2101D2}" type="parTrans" cxnId="{73096133-4E8D-44E5-BC62-FF554DAD0480}">
      <dgm:prSet/>
      <dgm:spPr>
        <a:solidFill>
          <a:srgbClr val="002060">
            <a:alpha val="76000"/>
          </a:srgbClr>
        </a:solidFill>
      </dgm:spPr>
      <dgm:t>
        <a:bodyPr/>
        <a:lstStyle/>
        <a:p>
          <a:endParaRPr lang="es-ES"/>
        </a:p>
      </dgm:t>
    </dgm:pt>
    <dgm:pt modelId="{B7507F08-E506-4553-A17D-0DC3A19496B5}" type="sibTrans" cxnId="{73096133-4E8D-44E5-BC62-FF554DAD0480}">
      <dgm:prSet/>
      <dgm:spPr/>
      <dgm:t>
        <a:bodyPr/>
        <a:lstStyle/>
        <a:p>
          <a:endParaRPr lang="es-ES"/>
        </a:p>
      </dgm:t>
    </dgm:pt>
    <dgm:pt modelId="{8F4C77E9-8467-466F-8409-8A16EC92A416}">
      <dgm:prSet phldrT="[Texto]" custT="1"/>
      <dgm:spPr>
        <a:solidFill>
          <a:srgbClr val="5DB818"/>
        </a:solidFill>
      </dgm:spPr>
      <dgm:t>
        <a:bodyPr/>
        <a:lstStyle/>
        <a:p>
          <a:r>
            <a:rPr lang="es-E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Hormonas </a:t>
          </a:r>
          <a:r>
            <a:rPr lang="es-ES" sz="2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antiestrés</a:t>
          </a:r>
          <a:endParaRPr lang="es-ES" sz="2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3AB92F-1D88-4A4F-A297-88502AC1B48F}" type="parTrans" cxnId="{B46DB86E-6A1A-4873-9E2E-0C8B3BCDA9F3}">
      <dgm:prSet/>
      <dgm:spPr>
        <a:solidFill>
          <a:srgbClr val="002060">
            <a:alpha val="76000"/>
          </a:srgbClr>
        </a:solidFill>
      </dgm:spPr>
      <dgm:t>
        <a:bodyPr/>
        <a:lstStyle/>
        <a:p>
          <a:endParaRPr lang="es-ES"/>
        </a:p>
      </dgm:t>
    </dgm:pt>
    <dgm:pt modelId="{B0F7F9EB-E06B-4B1F-8FB3-561A2434EA01}" type="sibTrans" cxnId="{B46DB86E-6A1A-4873-9E2E-0C8B3BCDA9F3}">
      <dgm:prSet/>
      <dgm:spPr/>
      <dgm:t>
        <a:bodyPr/>
        <a:lstStyle/>
        <a:p>
          <a:endParaRPr lang="es-ES"/>
        </a:p>
      </dgm:t>
    </dgm:pt>
    <dgm:pt modelId="{1F4081CD-335D-415F-AA37-76D8DBA302BE}">
      <dgm:prSet phldrT="[Texto]" custT="1"/>
      <dgm:spPr>
        <a:solidFill>
          <a:srgbClr val="106254"/>
        </a:solidFill>
      </dgm:spPr>
      <dgm:t>
        <a:bodyPr/>
        <a:lstStyle/>
        <a:p>
          <a:r>
            <a:rPr lang="es-E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Mejora </a:t>
          </a:r>
          <a:r>
            <a:rPr lang="es-ES" sz="2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S.Inmune</a:t>
          </a:r>
          <a:endParaRPr lang="es-ES" sz="2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E5876F-6F42-418D-B6FE-3967F0BA42A5}" type="parTrans" cxnId="{8D338B6F-A340-410A-B60B-12769104FC0B}">
      <dgm:prSet/>
      <dgm:spPr>
        <a:solidFill>
          <a:srgbClr val="002060">
            <a:alpha val="76000"/>
          </a:srgbClr>
        </a:solidFill>
      </dgm:spPr>
      <dgm:t>
        <a:bodyPr/>
        <a:lstStyle/>
        <a:p>
          <a:endParaRPr lang="es-ES"/>
        </a:p>
      </dgm:t>
    </dgm:pt>
    <dgm:pt modelId="{EDB87446-80A5-4541-AE2C-9AA221E4A6BC}" type="sibTrans" cxnId="{8D338B6F-A340-410A-B60B-12769104FC0B}">
      <dgm:prSet/>
      <dgm:spPr/>
      <dgm:t>
        <a:bodyPr/>
        <a:lstStyle/>
        <a:p>
          <a:endParaRPr lang="es-ES"/>
        </a:p>
      </dgm:t>
    </dgm:pt>
    <dgm:pt modelId="{D71EE05E-93B5-43E5-9A5A-2F9C1D4B7256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Reduce dolor</a:t>
          </a:r>
          <a:endParaRPr lang="es-ES" sz="2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4275B1-2217-4552-9FF3-2EBCA2D98DDF}" type="parTrans" cxnId="{21DF83C9-62AA-4F07-89AD-491805D89C75}">
      <dgm:prSet/>
      <dgm:spPr>
        <a:solidFill>
          <a:srgbClr val="002060">
            <a:alpha val="76000"/>
          </a:srgbClr>
        </a:solidFill>
      </dgm:spPr>
      <dgm:t>
        <a:bodyPr/>
        <a:lstStyle/>
        <a:p>
          <a:endParaRPr lang="es-ES"/>
        </a:p>
      </dgm:t>
    </dgm:pt>
    <dgm:pt modelId="{BF0772C6-4549-4B5E-8993-B1107D02BFED}" type="sibTrans" cxnId="{21DF83C9-62AA-4F07-89AD-491805D89C75}">
      <dgm:prSet/>
      <dgm:spPr/>
      <dgm:t>
        <a:bodyPr/>
        <a:lstStyle/>
        <a:p>
          <a:endParaRPr lang="es-ES"/>
        </a:p>
      </dgm:t>
    </dgm:pt>
    <dgm:pt modelId="{6F544DC6-5C99-41C9-B348-EEE82BFE5C87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Ejercicio cardiaco</a:t>
          </a:r>
          <a:endParaRPr lang="es-ES" sz="2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E33994-B766-4776-AD5E-454EDA0E7FF5}" type="parTrans" cxnId="{AF8F756D-D395-450B-B66A-1B89DD718956}">
      <dgm:prSet/>
      <dgm:spPr>
        <a:solidFill>
          <a:srgbClr val="002060">
            <a:alpha val="76000"/>
          </a:srgbClr>
        </a:solidFill>
      </dgm:spPr>
      <dgm:t>
        <a:bodyPr/>
        <a:lstStyle/>
        <a:p>
          <a:endParaRPr lang="es-ES"/>
        </a:p>
      </dgm:t>
    </dgm:pt>
    <dgm:pt modelId="{1D5087EA-7937-44A5-902A-377FDF8DC34F}" type="sibTrans" cxnId="{AF8F756D-D395-450B-B66A-1B89DD718956}">
      <dgm:prSet/>
      <dgm:spPr/>
      <dgm:t>
        <a:bodyPr/>
        <a:lstStyle/>
        <a:p>
          <a:endParaRPr lang="es-ES"/>
        </a:p>
      </dgm:t>
    </dgm:pt>
    <dgm:pt modelId="{FD127DB2-E889-4FCD-A796-08C9987381EB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Mejora glucemia</a:t>
          </a:r>
          <a:endParaRPr lang="es-ES" sz="2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115E86-31B0-4F6F-AB41-47A2BF3B80D3}" type="parTrans" cxnId="{8DDEF044-D8DA-4A15-8C61-C8A0D0B1182A}">
      <dgm:prSet/>
      <dgm:spPr>
        <a:solidFill>
          <a:srgbClr val="002060">
            <a:alpha val="76000"/>
          </a:srgbClr>
        </a:solidFill>
      </dgm:spPr>
      <dgm:t>
        <a:bodyPr/>
        <a:lstStyle/>
        <a:p>
          <a:endParaRPr lang="es-ES"/>
        </a:p>
      </dgm:t>
    </dgm:pt>
    <dgm:pt modelId="{7C97D76E-2DBD-4B6E-A92B-884F1C21DD79}" type="sibTrans" cxnId="{8DDEF044-D8DA-4A15-8C61-C8A0D0B1182A}">
      <dgm:prSet/>
      <dgm:spPr/>
      <dgm:t>
        <a:bodyPr/>
        <a:lstStyle/>
        <a:p>
          <a:endParaRPr lang="es-ES"/>
        </a:p>
      </dgm:t>
    </dgm:pt>
    <dgm:pt modelId="{1F3F1B40-A3BD-498C-B606-B2576C9E5943}" type="pres">
      <dgm:prSet presAssocID="{56EEF448-57CE-40AF-96B5-C62D21F50D7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4D6B18B-36EF-4664-AA2C-BC22BEBF6123}" type="pres">
      <dgm:prSet presAssocID="{C3C770F3-2989-4A12-BCAF-EC1581F4CE28}" presName="centerShape" presStyleLbl="node0" presStyleIdx="0" presStyleCnt="1" custScaleX="140516"/>
      <dgm:spPr/>
      <dgm:t>
        <a:bodyPr/>
        <a:lstStyle/>
        <a:p>
          <a:endParaRPr lang="es-ES"/>
        </a:p>
      </dgm:t>
    </dgm:pt>
    <dgm:pt modelId="{E224E3E9-BC75-43D1-8C43-F8FC818843CB}" type="pres">
      <dgm:prSet presAssocID="{AA62F4DF-8E90-46BE-BA12-50D52D2101D2}" presName="parTrans" presStyleLbl="sibTrans2D1" presStyleIdx="0" presStyleCnt="6"/>
      <dgm:spPr/>
      <dgm:t>
        <a:bodyPr/>
        <a:lstStyle/>
        <a:p>
          <a:endParaRPr lang="es-ES"/>
        </a:p>
      </dgm:t>
    </dgm:pt>
    <dgm:pt modelId="{E17DE218-96B0-4B19-AB1C-A1772D163B01}" type="pres">
      <dgm:prSet presAssocID="{AA62F4DF-8E90-46BE-BA12-50D52D2101D2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061F80F8-4A53-43E4-9F0D-499E2B286AC4}" type="pres">
      <dgm:prSet presAssocID="{DA4C2FB7-FAC8-4F68-9DBE-98764530273E}" presName="node" presStyleLbl="node1" presStyleIdx="0" presStyleCnt="6" custScaleX="1405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3A522C-74FB-4014-BE3B-1E05F7ECDEDD}" type="pres">
      <dgm:prSet presAssocID="{D63AB92F-1D88-4A4F-A297-88502AC1B48F}" presName="parTrans" presStyleLbl="sibTrans2D1" presStyleIdx="1" presStyleCnt="6"/>
      <dgm:spPr/>
      <dgm:t>
        <a:bodyPr/>
        <a:lstStyle/>
        <a:p>
          <a:endParaRPr lang="es-ES"/>
        </a:p>
      </dgm:t>
    </dgm:pt>
    <dgm:pt modelId="{FDAAC180-0E3C-4BF3-8EE9-5F44F3EDB1A1}" type="pres">
      <dgm:prSet presAssocID="{D63AB92F-1D88-4A4F-A297-88502AC1B48F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76257725-1930-4030-8E5C-9D635FC36651}" type="pres">
      <dgm:prSet presAssocID="{8F4C77E9-8467-466F-8409-8A16EC92A416}" presName="node" presStyleLbl="node1" presStyleIdx="1" presStyleCnt="6" custScaleX="140516" custRadScaleRad="109680" custRadScaleInc="95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4516EC-AE30-4F0A-87BA-210062EFCEE7}" type="pres">
      <dgm:prSet presAssocID="{C1E5876F-6F42-418D-B6FE-3967F0BA42A5}" presName="parTrans" presStyleLbl="sibTrans2D1" presStyleIdx="2" presStyleCnt="6"/>
      <dgm:spPr/>
      <dgm:t>
        <a:bodyPr/>
        <a:lstStyle/>
        <a:p>
          <a:endParaRPr lang="es-ES"/>
        </a:p>
      </dgm:t>
    </dgm:pt>
    <dgm:pt modelId="{F646E843-3495-4099-A110-068C0772F0E2}" type="pres">
      <dgm:prSet presAssocID="{C1E5876F-6F42-418D-B6FE-3967F0BA42A5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D824A5C4-E357-4EA7-B66C-82E573040779}" type="pres">
      <dgm:prSet presAssocID="{1F4081CD-335D-415F-AA37-76D8DBA302BE}" presName="node" presStyleLbl="node1" presStyleIdx="2" presStyleCnt="6" custScaleX="140516" custRadScaleRad="109680" custRadScaleInc="-95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7EB7F6-5A80-4A37-957D-5A93F3F9CF33}" type="pres">
      <dgm:prSet presAssocID="{1B4275B1-2217-4552-9FF3-2EBCA2D98DDF}" presName="parTrans" presStyleLbl="sibTrans2D1" presStyleIdx="3" presStyleCnt="6"/>
      <dgm:spPr/>
      <dgm:t>
        <a:bodyPr/>
        <a:lstStyle/>
        <a:p>
          <a:endParaRPr lang="es-ES"/>
        </a:p>
      </dgm:t>
    </dgm:pt>
    <dgm:pt modelId="{080B32B1-DBE9-475B-9D10-92659FF262EF}" type="pres">
      <dgm:prSet presAssocID="{1B4275B1-2217-4552-9FF3-2EBCA2D98DDF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CA7DF0F2-61F4-4B87-9639-E6F4982D49A1}" type="pres">
      <dgm:prSet presAssocID="{D71EE05E-93B5-43E5-9A5A-2F9C1D4B7256}" presName="node" presStyleLbl="node1" presStyleIdx="3" presStyleCnt="6" custScaleX="1405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E3B9AF-5062-4A53-B05F-FB2399F347DA}" type="pres">
      <dgm:prSet presAssocID="{F1E33994-B766-4776-AD5E-454EDA0E7FF5}" presName="parTrans" presStyleLbl="sibTrans2D1" presStyleIdx="4" presStyleCnt="6"/>
      <dgm:spPr/>
      <dgm:t>
        <a:bodyPr/>
        <a:lstStyle/>
        <a:p>
          <a:endParaRPr lang="es-ES"/>
        </a:p>
      </dgm:t>
    </dgm:pt>
    <dgm:pt modelId="{768812C5-8299-4F2D-9E8E-6E9F0BD56197}" type="pres">
      <dgm:prSet presAssocID="{F1E33994-B766-4776-AD5E-454EDA0E7FF5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E75B2541-00BE-4778-A351-CEEDDBB8A437}" type="pres">
      <dgm:prSet presAssocID="{6F544DC6-5C99-41C9-B348-EEE82BFE5C87}" presName="node" presStyleLbl="node1" presStyleIdx="4" presStyleCnt="6" custScaleX="140516" custRadScaleRad="108026" custRadScaleInc="80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E4B443-EB45-4607-A807-C6E7AB9AD570}" type="pres">
      <dgm:prSet presAssocID="{2D115E86-31B0-4F6F-AB41-47A2BF3B80D3}" presName="parTrans" presStyleLbl="sibTrans2D1" presStyleIdx="5" presStyleCnt="6"/>
      <dgm:spPr/>
      <dgm:t>
        <a:bodyPr/>
        <a:lstStyle/>
        <a:p>
          <a:endParaRPr lang="es-ES"/>
        </a:p>
      </dgm:t>
    </dgm:pt>
    <dgm:pt modelId="{B47BE03E-B41A-432C-9FEA-4A1328E8AB39}" type="pres">
      <dgm:prSet presAssocID="{2D115E86-31B0-4F6F-AB41-47A2BF3B80D3}" presName="connectorText" presStyleLbl="sibTrans2D1" presStyleIdx="5" presStyleCnt="6"/>
      <dgm:spPr/>
      <dgm:t>
        <a:bodyPr/>
        <a:lstStyle/>
        <a:p>
          <a:endParaRPr lang="es-ES"/>
        </a:p>
      </dgm:t>
    </dgm:pt>
    <dgm:pt modelId="{08DCAE01-EA7C-48BF-A2D3-09DCBC5497DF}" type="pres">
      <dgm:prSet presAssocID="{FD127DB2-E889-4FCD-A796-08C9987381EB}" presName="node" presStyleLbl="node1" presStyleIdx="5" presStyleCnt="6" custScaleX="140516" custRadScaleRad="111294" custRadScaleInc="-110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D687310-875A-4C70-A68E-6FD7A3780248}" type="presOf" srcId="{1B4275B1-2217-4552-9FF3-2EBCA2D98DDF}" destId="{F87EB7F6-5A80-4A37-957D-5A93F3F9CF33}" srcOrd="0" destOrd="0" presId="urn:microsoft.com/office/officeart/2005/8/layout/radial5"/>
    <dgm:cxn modelId="{B46DB86E-6A1A-4873-9E2E-0C8B3BCDA9F3}" srcId="{C3C770F3-2989-4A12-BCAF-EC1581F4CE28}" destId="{8F4C77E9-8467-466F-8409-8A16EC92A416}" srcOrd="1" destOrd="0" parTransId="{D63AB92F-1D88-4A4F-A297-88502AC1B48F}" sibTransId="{B0F7F9EB-E06B-4B1F-8FB3-561A2434EA01}"/>
    <dgm:cxn modelId="{E88738BA-EE85-4B96-B130-9B3084BFBB52}" type="presOf" srcId="{AA62F4DF-8E90-46BE-BA12-50D52D2101D2}" destId="{E17DE218-96B0-4B19-AB1C-A1772D163B01}" srcOrd="1" destOrd="0" presId="urn:microsoft.com/office/officeart/2005/8/layout/radial5"/>
    <dgm:cxn modelId="{7519D69B-3C61-43DE-AD69-F0F5C8B431A8}" type="presOf" srcId="{D63AB92F-1D88-4A4F-A297-88502AC1B48F}" destId="{FDAAC180-0E3C-4BF3-8EE9-5F44F3EDB1A1}" srcOrd="1" destOrd="0" presId="urn:microsoft.com/office/officeart/2005/8/layout/radial5"/>
    <dgm:cxn modelId="{6ACFDE5C-C0B8-4652-A7AA-85ADB5826398}" type="presOf" srcId="{2D115E86-31B0-4F6F-AB41-47A2BF3B80D3}" destId="{B47BE03E-B41A-432C-9FEA-4A1328E8AB39}" srcOrd="1" destOrd="0" presId="urn:microsoft.com/office/officeart/2005/8/layout/radial5"/>
    <dgm:cxn modelId="{B75DC80E-866A-4E6D-8C01-3B76883B9928}" type="presOf" srcId="{2D115E86-31B0-4F6F-AB41-47A2BF3B80D3}" destId="{65E4B443-EB45-4607-A807-C6E7AB9AD570}" srcOrd="0" destOrd="0" presId="urn:microsoft.com/office/officeart/2005/8/layout/radial5"/>
    <dgm:cxn modelId="{5A500F88-91A9-421B-BC29-91C99FFEA2CA}" type="presOf" srcId="{8F4C77E9-8467-466F-8409-8A16EC92A416}" destId="{76257725-1930-4030-8E5C-9D635FC36651}" srcOrd="0" destOrd="0" presId="urn:microsoft.com/office/officeart/2005/8/layout/radial5"/>
    <dgm:cxn modelId="{E7EADAE0-CA9F-4040-9A62-1D51E3FADBD3}" type="presOf" srcId="{6F544DC6-5C99-41C9-B348-EEE82BFE5C87}" destId="{E75B2541-00BE-4778-A351-CEEDDBB8A437}" srcOrd="0" destOrd="0" presId="urn:microsoft.com/office/officeart/2005/8/layout/radial5"/>
    <dgm:cxn modelId="{F6759049-E803-44F8-85AC-4DFF86F68B1E}" type="presOf" srcId="{1F4081CD-335D-415F-AA37-76D8DBA302BE}" destId="{D824A5C4-E357-4EA7-B66C-82E573040779}" srcOrd="0" destOrd="0" presId="urn:microsoft.com/office/officeart/2005/8/layout/radial5"/>
    <dgm:cxn modelId="{8DDEF044-D8DA-4A15-8C61-C8A0D0B1182A}" srcId="{C3C770F3-2989-4A12-BCAF-EC1581F4CE28}" destId="{FD127DB2-E889-4FCD-A796-08C9987381EB}" srcOrd="5" destOrd="0" parTransId="{2D115E86-31B0-4F6F-AB41-47A2BF3B80D3}" sibTransId="{7C97D76E-2DBD-4B6E-A92B-884F1C21DD79}"/>
    <dgm:cxn modelId="{21DF83C9-62AA-4F07-89AD-491805D89C75}" srcId="{C3C770F3-2989-4A12-BCAF-EC1581F4CE28}" destId="{D71EE05E-93B5-43E5-9A5A-2F9C1D4B7256}" srcOrd="3" destOrd="0" parTransId="{1B4275B1-2217-4552-9FF3-2EBCA2D98DDF}" sibTransId="{BF0772C6-4549-4B5E-8993-B1107D02BFED}"/>
    <dgm:cxn modelId="{1EA46E12-81C5-4DAA-8992-06699A56CE18}" type="presOf" srcId="{56EEF448-57CE-40AF-96B5-C62D21F50D7E}" destId="{1F3F1B40-A3BD-498C-B606-B2576C9E5943}" srcOrd="0" destOrd="0" presId="urn:microsoft.com/office/officeart/2005/8/layout/radial5"/>
    <dgm:cxn modelId="{4CF50C42-2318-4E20-9123-32EB71D98097}" type="presOf" srcId="{F1E33994-B766-4776-AD5E-454EDA0E7FF5}" destId="{768812C5-8299-4F2D-9E8E-6E9F0BD56197}" srcOrd="1" destOrd="0" presId="urn:microsoft.com/office/officeart/2005/8/layout/radial5"/>
    <dgm:cxn modelId="{8D338B6F-A340-410A-B60B-12769104FC0B}" srcId="{C3C770F3-2989-4A12-BCAF-EC1581F4CE28}" destId="{1F4081CD-335D-415F-AA37-76D8DBA302BE}" srcOrd="2" destOrd="0" parTransId="{C1E5876F-6F42-418D-B6FE-3967F0BA42A5}" sibTransId="{EDB87446-80A5-4541-AE2C-9AA221E4A6BC}"/>
    <dgm:cxn modelId="{E4F6F5FF-F7B3-4BF6-9671-8916632DDE23}" type="presOf" srcId="{1B4275B1-2217-4552-9FF3-2EBCA2D98DDF}" destId="{080B32B1-DBE9-475B-9D10-92659FF262EF}" srcOrd="1" destOrd="0" presId="urn:microsoft.com/office/officeart/2005/8/layout/radial5"/>
    <dgm:cxn modelId="{A0DDC21B-7ABE-4A4F-A940-F59BEFFE80FD}" type="presOf" srcId="{D71EE05E-93B5-43E5-9A5A-2F9C1D4B7256}" destId="{CA7DF0F2-61F4-4B87-9639-E6F4982D49A1}" srcOrd="0" destOrd="0" presId="urn:microsoft.com/office/officeart/2005/8/layout/radial5"/>
    <dgm:cxn modelId="{42BE3FE7-D7C3-4EEF-9D06-C7B394B11810}" type="presOf" srcId="{DA4C2FB7-FAC8-4F68-9DBE-98764530273E}" destId="{061F80F8-4A53-43E4-9F0D-499E2B286AC4}" srcOrd="0" destOrd="0" presId="urn:microsoft.com/office/officeart/2005/8/layout/radial5"/>
    <dgm:cxn modelId="{DB1C4A66-D617-41A9-B6B9-4D849EB8B57B}" type="presOf" srcId="{D63AB92F-1D88-4A4F-A297-88502AC1B48F}" destId="{B63A522C-74FB-4014-BE3B-1E05F7ECDEDD}" srcOrd="0" destOrd="0" presId="urn:microsoft.com/office/officeart/2005/8/layout/radial5"/>
    <dgm:cxn modelId="{5BE28550-D106-43D8-953E-62DC705FDA6C}" type="presOf" srcId="{FD127DB2-E889-4FCD-A796-08C9987381EB}" destId="{08DCAE01-EA7C-48BF-A2D3-09DCBC5497DF}" srcOrd="0" destOrd="0" presId="urn:microsoft.com/office/officeart/2005/8/layout/radial5"/>
    <dgm:cxn modelId="{F94900ED-E976-49F9-A2E6-801421F78875}" srcId="{56EEF448-57CE-40AF-96B5-C62D21F50D7E}" destId="{C3C770F3-2989-4A12-BCAF-EC1581F4CE28}" srcOrd="0" destOrd="0" parTransId="{EFB9B4E1-599B-480B-98FB-A88CFDC6CABA}" sibTransId="{7F88A96B-9564-49C3-AAA3-C6114E31C976}"/>
    <dgm:cxn modelId="{E5585E14-FC64-4799-B5AA-E135D55ED5F6}" type="presOf" srcId="{C1E5876F-6F42-418D-B6FE-3967F0BA42A5}" destId="{F34516EC-AE30-4F0A-87BA-210062EFCEE7}" srcOrd="0" destOrd="0" presId="urn:microsoft.com/office/officeart/2005/8/layout/radial5"/>
    <dgm:cxn modelId="{91B444C0-D6B4-4320-9593-F51A4AA2614C}" type="presOf" srcId="{C1E5876F-6F42-418D-B6FE-3967F0BA42A5}" destId="{F646E843-3495-4099-A110-068C0772F0E2}" srcOrd="1" destOrd="0" presId="urn:microsoft.com/office/officeart/2005/8/layout/radial5"/>
    <dgm:cxn modelId="{21A29E14-15E8-4C9C-9184-E0C457DFD1E4}" type="presOf" srcId="{AA62F4DF-8E90-46BE-BA12-50D52D2101D2}" destId="{E224E3E9-BC75-43D1-8C43-F8FC818843CB}" srcOrd="0" destOrd="0" presId="urn:microsoft.com/office/officeart/2005/8/layout/radial5"/>
    <dgm:cxn modelId="{FD93BAB4-A72A-4C81-814A-E9647CEF2000}" type="presOf" srcId="{F1E33994-B766-4776-AD5E-454EDA0E7FF5}" destId="{5BE3B9AF-5062-4A53-B05F-FB2399F347DA}" srcOrd="0" destOrd="0" presId="urn:microsoft.com/office/officeart/2005/8/layout/radial5"/>
    <dgm:cxn modelId="{AF8F756D-D395-450B-B66A-1B89DD718956}" srcId="{C3C770F3-2989-4A12-BCAF-EC1581F4CE28}" destId="{6F544DC6-5C99-41C9-B348-EEE82BFE5C87}" srcOrd="4" destOrd="0" parTransId="{F1E33994-B766-4776-AD5E-454EDA0E7FF5}" sibTransId="{1D5087EA-7937-44A5-902A-377FDF8DC34F}"/>
    <dgm:cxn modelId="{AF73F42B-B54D-4E10-997A-B6904151F7CB}" type="presOf" srcId="{C3C770F3-2989-4A12-BCAF-EC1581F4CE28}" destId="{24D6B18B-36EF-4664-AA2C-BC22BEBF6123}" srcOrd="0" destOrd="0" presId="urn:microsoft.com/office/officeart/2005/8/layout/radial5"/>
    <dgm:cxn modelId="{73096133-4E8D-44E5-BC62-FF554DAD0480}" srcId="{C3C770F3-2989-4A12-BCAF-EC1581F4CE28}" destId="{DA4C2FB7-FAC8-4F68-9DBE-98764530273E}" srcOrd="0" destOrd="0" parTransId="{AA62F4DF-8E90-46BE-BA12-50D52D2101D2}" sibTransId="{B7507F08-E506-4553-A17D-0DC3A19496B5}"/>
    <dgm:cxn modelId="{4E2CB66E-EE2A-442C-9C4D-66E8DD0A9637}" type="presParOf" srcId="{1F3F1B40-A3BD-498C-B606-B2576C9E5943}" destId="{24D6B18B-36EF-4664-AA2C-BC22BEBF6123}" srcOrd="0" destOrd="0" presId="urn:microsoft.com/office/officeart/2005/8/layout/radial5"/>
    <dgm:cxn modelId="{FFF19460-DD6F-43FB-9650-556A03822FAE}" type="presParOf" srcId="{1F3F1B40-A3BD-498C-B606-B2576C9E5943}" destId="{E224E3E9-BC75-43D1-8C43-F8FC818843CB}" srcOrd="1" destOrd="0" presId="urn:microsoft.com/office/officeart/2005/8/layout/radial5"/>
    <dgm:cxn modelId="{DE55B84F-1F8F-43C3-98FF-11377FADD788}" type="presParOf" srcId="{E224E3E9-BC75-43D1-8C43-F8FC818843CB}" destId="{E17DE218-96B0-4B19-AB1C-A1772D163B01}" srcOrd="0" destOrd="0" presId="urn:microsoft.com/office/officeart/2005/8/layout/radial5"/>
    <dgm:cxn modelId="{2436B957-E206-4C08-8BD6-111EC167CCAC}" type="presParOf" srcId="{1F3F1B40-A3BD-498C-B606-B2576C9E5943}" destId="{061F80F8-4A53-43E4-9F0D-499E2B286AC4}" srcOrd="2" destOrd="0" presId="urn:microsoft.com/office/officeart/2005/8/layout/radial5"/>
    <dgm:cxn modelId="{37306DFC-179F-4DA5-93F1-E58B42EB2193}" type="presParOf" srcId="{1F3F1B40-A3BD-498C-B606-B2576C9E5943}" destId="{B63A522C-74FB-4014-BE3B-1E05F7ECDEDD}" srcOrd="3" destOrd="0" presId="urn:microsoft.com/office/officeart/2005/8/layout/radial5"/>
    <dgm:cxn modelId="{1CF812AB-362E-4341-AB69-139FB13A8808}" type="presParOf" srcId="{B63A522C-74FB-4014-BE3B-1E05F7ECDEDD}" destId="{FDAAC180-0E3C-4BF3-8EE9-5F44F3EDB1A1}" srcOrd="0" destOrd="0" presId="urn:microsoft.com/office/officeart/2005/8/layout/radial5"/>
    <dgm:cxn modelId="{14B2DD09-52FB-429C-AB67-273DA70C5F16}" type="presParOf" srcId="{1F3F1B40-A3BD-498C-B606-B2576C9E5943}" destId="{76257725-1930-4030-8E5C-9D635FC36651}" srcOrd="4" destOrd="0" presId="urn:microsoft.com/office/officeart/2005/8/layout/radial5"/>
    <dgm:cxn modelId="{49DD80A8-73AA-4CA5-B0C8-ED232F994DCD}" type="presParOf" srcId="{1F3F1B40-A3BD-498C-B606-B2576C9E5943}" destId="{F34516EC-AE30-4F0A-87BA-210062EFCEE7}" srcOrd="5" destOrd="0" presId="urn:microsoft.com/office/officeart/2005/8/layout/radial5"/>
    <dgm:cxn modelId="{928D1D0E-BAF8-4138-A49E-635919FBF96D}" type="presParOf" srcId="{F34516EC-AE30-4F0A-87BA-210062EFCEE7}" destId="{F646E843-3495-4099-A110-068C0772F0E2}" srcOrd="0" destOrd="0" presId="urn:microsoft.com/office/officeart/2005/8/layout/radial5"/>
    <dgm:cxn modelId="{79B3F743-1BAC-4556-8365-312572C77570}" type="presParOf" srcId="{1F3F1B40-A3BD-498C-B606-B2576C9E5943}" destId="{D824A5C4-E357-4EA7-B66C-82E573040779}" srcOrd="6" destOrd="0" presId="urn:microsoft.com/office/officeart/2005/8/layout/radial5"/>
    <dgm:cxn modelId="{641C9A66-D768-4AA9-98EC-CB1911716150}" type="presParOf" srcId="{1F3F1B40-A3BD-498C-B606-B2576C9E5943}" destId="{F87EB7F6-5A80-4A37-957D-5A93F3F9CF33}" srcOrd="7" destOrd="0" presId="urn:microsoft.com/office/officeart/2005/8/layout/radial5"/>
    <dgm:cxn modelId="{FF8CF47A-3110-4628-AA9C-51378EC750A5}" type="presParOf" srcId="{F87EB7F6-5A80-4A37-957D-5A93F3F9CF33}" destId="{080B32B1-DBE9-475B-9D10-92659FF262EF}" srcOrd="0" destOrd="0" presId="urn:microsoft.com/office/officeart/2005/8/layout/radial5"/>
    <dgm:cxn modelId="{59FA1BEA-6E2C-4860-9A96-FEDDB0D51C5C}" type="presParOf" srcId="{1F3F1B40-A3BD-498C-B606-B2576C9E5943}" destId="{CA7DF0F2-61F4-4B87-9639-E6F4982D49A1}" srcOrd="8" destOrd="0" presId="urn:microsoft.com/office/officeart/2005/8/layout/radial5"/>
    <dgm:cxn modelId="{CC3E2571-0E2E-448A-BF4A-61E765164A0A}" type="presParOf" srcId="{1F3F1B40-A3BD-498C-B606-B2576C9E5943}" destId="{5BE3B9AF-5062-4A53-B05F-FB2399F347DA}" srcOrd="9" destOrd="0" presId="urn:microsoft.com/office/officeart/2005/8/layout/radial5"/>
    <dgm:cxn modelId="{1ABA2A91-9EAE-485C-8FE7-B7CE13CEC69F}" type="presParOf" srcId="{5BE3B9AF-5062-4A53-B05F-FB2399F347DA}" destId="{768812C5-8299-4F2D-9E8E-6E9F0BD56197}" srcOrd="0" destOrd="0" presId="urn:microsoft.com/office/officeart/2005/8/layout/radial5"/>
    <dgm:cxn modelId="{2682A6DC-F340-489D-8495-C643C8BCF2F1}" type="presParOf" srcId="{1F3F1B40-A3BD-498C-B606-B2576C9E5943}" destId="{E75B2541-00BE-4778-A351-CEEDDBB8A437}" srcOrd="10" destOrd="0" presId="urn:microsoft.com/office/officeart/2005/8/layout/radial5"/>
    <dgm:cxn modelId="{DEFA9C5B-36BF-467D-AB48-B48A6D3C53DD}" type="presParOf" srcId="{1F3F1B40-A3BD-498C-B606-B2576C9E5943}" destId="{65E4B443-EB45-4607-A807-C6E7AB9AD570}" srcOrd="11" destOrd="0" presId="urn:microsoft.com/office/officeart/2005/8/layout/radial5"/>
    <dgm:cxn modelId="{AE7091BE-81A0-4918-B880-2CFB4BE308E6}" type="presParOf" srcId="{65E4B443-EB45-4607-A807-C6E7AB9AD570}" destId="{B47BE03E-B41A-432C-9FEA-4A1328E8AB39}" srcOrd="0" destOrd="0" presId="urn:microsoft.com/office/officeart/2005/8/layout/radial5"/>
    <dgm:cxn modelId="{CCD9AFCF-AB19-4B04-AF8A-E7BE01D42E14}" type="presParOf" srcId="{1F3F1B40-A3BD-498C-B606-B2576C9E5943}" destId="{08DCAE01-EA7C-48BF-A2D3-09DCBC5497D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66B321E-E758-473F-9E00-C0D7A8309271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69A60E31-ED91-48C7-80F4-849962412269}">
      <dgm:prSet phldrT="[Texto]"/>
      <dgm:spPr>
        <a:solidFill>
          <a:srgbClr val="5DB818"/>
        </a:solidFill>
      </dgm:spPr>
      <dgm:t>
        <a:bodyPr/>
        <a:lstStyle/>
        <a:p>
          <a:r>
            <a:rPr lang="es-ES" b="1" dirty="0" smtClean="0"/>
            <a:t>ESQUIMALES</a:t>
          </a:r>
        </a:p>
      </dgm:t>
    </dgm:pt>
    <dgm:pt modelId="{CD7A02F3-4F05-46C5-A1A3-569662598251}" type="parTrans" cxnId="{2DB8BA4D-1D1F-42E8-8ACE-613B22AB724B}">
      <dgm:prSet/>
      <dgm:spPr/>
      <dgm:t>
        <a:bodyPr/>
        <a:lstStyle/>
        <a:p>
          <a:endParaRPr lang="es-ES"/>
        </a:p>
      </dgm:t>
    </dgm:pt>
    <dgm:pt modelId="{B9B19F87-BFEE-4E94-8C62-1A8BB8A71A15}" type="sibTrans" cxnId="{2DB8BA4D-1D1F-42E8-8ACE-613B22AB724B}">
      <dgm:prSet/>
      <dgm:spPr/>
      <dgm:t>
        <a:bodyPr/>
        <a:lstStyle/>
        <a:p>
          <a:endParaRPr lang="es-ES"/>
        </a:p>
      </dgm:t>
    </dgm:pt>
    <dgm:pt modelId="{2A69E197-A05A-4943-86A1-3F3777304812}">
      <dgm:prSet phldrT="[Texto]"/>
      <dgm:spPr>
        <a:solidFill>
          <a:srgbClr val="7030A0"/>
        </a:solidFill>
      </dgm:spPr>
      <dgm:t>
        <a:bodyPr/>
        <a:lstStyle/>
        <a:p>
          <a:r>
            <a:rPr lang="es-ES" b="1" dirty="0" smtClean="0"/>
            <a:t>WILLIAM BATIE</a:t>
          </a:r>
          <a:endParaRPr lang="es-ES" b="1" dirty="0"/>
        </a:p>
      </dgm:t>
    </dgm:pt>
    <dgm:pt modelId="{52B95D7C-DB17-463F-9181-44BBE2B67B5B}" type="parTrans" cxnId="{EDF0812A-0F76-46B8-A766-70162C660224}">
      <dgm:prSet/>
      <dgm:spPr/>
      <dgm:t>
        <a:bodyPr/>
        <a:lstStyle/>
        <a:p>
          <a:endParaRPr lang="es-ES"/>
        </a:p>
      </dgm:t>
    </dgm:pt>
    <dgm:pt modelId="{05A6612F-0812-4A6A-B185-27AC60D1772C}" type="sibTrans" cxnId="{EDF0812A-0F76-46B8-A766-70162C660224}">
      <dgm:prSet/>
      <dgm:spPr/>
      <dgm:t>
        <a:bodyPr/>
        <a:lstStyle/>
        <a:p>
          <a:endParaRPr lang="es-ES"/>
        </a:p>
      </dgm:t>
    </dgm:pt>
    <dgm:pt modelId="{F6334FBB-18EF-4A00-AFC1-50454DC26C68}">
      <dgm:prSet phldrT="[Texto]"/>
      <dgm:spPr>
        <a:solidFill>
          <a:srgbClr val="F47206"/>
        </a:solidFill>
      </dgm:spPr>
      <dgm:t>
        <a:bodyPr/>
        <a:lstStyle/>
        <a:p>
          <a:r>
            <a:rPr lang="es-ES" b="1" dirty="0" smtClean="0"/>
            <a:t>MÉDICOS</a:t>
          </a:r>
          <a:endParaRPr lang="es-ES" b="1" dirty="0"/>
        </a:p>
      </dgm:t>
    </dgm:pt>
    <dgm:pt modelId="{B8B36D61-1321-4320-84F1-D235177136A7}" type="parTrans" cxnId="{8F4F667A-CFD1-467F-B425-282B9BF0DD7F}">
      <dgm:prSet/>
      <dgm:spPr/>
      <dgm:t>
        <a:bodyPr/>
        <a:lstStyle/>
        <a:p>
          <a:endParaRPr lang="es-ES"/>
        </a:p>
      </dgm:t>
    </dgm:pt>
    <dgm:pt modelId="{2AEC307E-0215-4384-9679-9B8BC78582C9}" type="sibTrans" cxnId="{8F4F667A-CFD1-467F-B425-282B9BF0DD7F}">
      <dgm:prSet/>
      <dgm:spPr/>
      <dgm:t>
        <a:bodyPr/>
        <a:lstStyle/>
        <a:p>
          <a:endParaRPr lang="es-ES"/>
        </a:p>
      </dgm:t>
    </dgm:pt>
    <dgm:pt modelId="{8B7042C5-C684-4C19-BEED-E31B868B4466}" type="pres">
      <dgm:prSet presAssocID="{C66B321E-E758-473F-9E00-C0D7A83092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17F90F-6420-498B-A78D-A90417F5C45E}" type="pres">
      <dgm:prSet presAssocID="{69A60E31-ED91-48C7-80F4-849962412269}" presName="node" presStyleLbl="node1" presStyleIdx="0" presStyleCnt="3" custScaleX="27088" custScaleY="40347" custLinFactNeighborX="41765" custLinFactNeighborY="7928">
        <dgm:presLayoutVars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es-ES"/>
        </a:p>
      </dgm:t>
    </dgm:pt>
    <dgm:pt modelId="{80769977-2BE6-4FBE-9C19-DF609F6ECF2D}" type="pres">
      <dgm:prSet presAssocID="{B9B19F87-BFEE-4E94-8C62-1A8BB8A71A15}" presName="sibTrans" presStyleCnt="0"/>
      <dgm:spPr/>
    </dgm:pt>
    <dgm:pt modelId="{EF3FEC95-E683-4815-8B0F-A168DF130AE6}" type="pres">
      <dgm:prSet presAssocID="{2A69E197-A05A-4943-86A1-3F3777304812}" presName="node" presStyleLbl="node1" presStyleIdx="1" presStyleCnt="3" custScaleX="27062" custScaleY="38360" custLinFactNeighborX="-50362" custLinFactNeighborY="3059">
        <dgm:presLayoutVars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es-ES"/>
        </a:p>
      </dgm:t>
    </dgm:pt>
    <dgm:pt modelId="{CEF0565D-B72E-4401-8420-F9D7DFDC5CF2}" type="pres">
      <dgm:prSet presAssocID="{05A6612F-0812-4A6A-B185-27AC60D1772C}" presName="sibTrans" presStyleCnt="0"/>
      <dgm:spPr/>
    </dgm:pt>
    <dgm:pt modelId="{7F9B8126-F2A7-4C8D-8BC0-9531FEAE7F44}" type="pres">
      <dgm:prSet presAssocID="{F6334FBB-18EF-4A00-AFC1-50454DC26C68}" presName="node" presStyleLbl="node1" presStyleIdx="2" presStyleCnt="3" custScaleX="29123" custScaleY="39229" custLinFactNeighborX="-9082" custLinFactNeighborY="-32759">
        <dgm:presLayoutVars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es-ES"/>
        </a:p>
      </dgm:t>
    </dgm:pt>
  </dgm:ptLst>
  <dgm:cxnLst>
    <dgm:cxn modelId="{458ED35B-9221-4367-B9BB-63BEEE162AEF}" type="presOf" srcId="{C66B321E-E758-473F-9E00-C0D7A8309271}" destId="{8B7042C5-C684-4C19-BEED-E31B868B4466}" srcOrd="0" destOrd="0" presId="urn:microsoft.com/office/officeart/2005/8/layout/default"/>
    <dgm:cxn modelId="{325BB560-C684-4D3D-841E-BFD4D9F7530F}" type="presOf" srcId="{F6334FBB-18EF-4A00-AFC1-50454DC26C68}" destId="{7F9B8126-F2A7-4C8D-8BC0-9531FEAE7F44}" srcOrd="0" destOrd="0" presId="urn:microsoft.com/office/officeart/2005/8/layout/default"/>
    <dgm:cxn modelId="{4F1D6688-1035-4D3A-B255-B8224FDCE016}" type="presOf" srcId="{2A69E197-A05A-4943-86A1-3F3777304812}" destId="{EF3FEC95-E683-4815-8B0F-A168DF130AE6}" srcOrd="0" destOrd="0" presId="urn:microsoft.com/office/officeart/2005/8/layout/default"/>
    <dgm:cxn modelId="{C1420D35-3376-4518-9124-21423551BE1B}" type="presOf" srcId="{69A60E31-ED91-48C7-80F4-849962412269}" destId="{6C17F90F-6420-498B-A78D-A90417F5C45E}" srcOrd="0" destOrd="0" presId="urn:microsoft.com/office/officeart/2005/8/layout/default"/>
    <dgm:cxn modelId="{8F4F667A-CFD1-467F-B425-282B9BF0DD7F}" srcId="{C66B321E-E758-473F-9E00-C0D7A8309271}" destId="{F6334FBB-18EF-4A00-AFC1-50454DC26C68}" srcOrd="2" destOrd="0" parTransId="{B8B36D61-1321-4320-84F1-D235177136A7}" sibTransId="{2AEC307E-0215-4384-9679-9B8BC78582C9}"/>
    <dgm:cxn modelId="{2DB8BA4D-1D1F-42E8-8ACE-613B22AB724B}" srcId="{C66B321E-E758-473F-9E00-C0D7A8309271}" destId="{69A60E31-ED91-48C7-80F4-849962412269}" srcOrd="0" destOrd="0" parTransId="{CD7A02F3-4F05-46C5-A1A3-569662598251}" sibTransId="{B9B19F87-BFEE-4E94-8C62-1A8BB8A71A15}"/>
    <dgm:cxn modelId="{EDF0812A-0F76-46B8-A766-70162C660224}" srcId="{C66B321E-E758-473F-9E00-C0D7A8309271}" destId="{2A69E197-A05A-4943-86A1-3F3777304812}" srcOrd="1" destOrd="0" parTransId="{52B95D7C-DB17-463F-9181-44BBE2B67B5B}" sibTransId="{05A6612F-0812-4A6A-B185-27AC60D1772C}"/>
    <dgm:cxn modelId="{58CDB3F5-E26E-432B-BA1E-A9167D6C727D}" type="presParOf" srcId="{8B7042C5-C684-4C19-BEED-E31B868B4466}" destId="{6C17F90F-6420-498B-A78D-A90417F5C45E}" srcOrd="0" destOrd="0" presId="urn:microsoft.com/office/officeart/2005/8/layout/default"/>
    <dgm:cxn modelId="{0BD5377E-A32A-43A4-AC4A-4C852BF84B6D}" type="presParOf" srcId="{8B7042C5-C684-4C19-BEED-E31B868B4466}" destId="{80769977-2BE6-4FBE-9C19-DF609F6ECF2D}" srcOrd="1" destOrd="0" presId="urn:microsoft.com/office/officeart/2005/8/layout/default"/>
    <dgm:cxn modelId="{25835E94-AF96-441E-BDB2-109A43BEF4A4}" type="presParOf" srcId="{8B7042C5-C684-4C19-BEED-E31B868B4466}" destId="{EF3FEC95-E683-4815-8B0F-A168DF130AE6}" srcOrd="2" destOrd="0" presId="urn:microsoft.com/office/officeart/2005/8/layout/default"/>
    <dgm:cxn modelId="{8DCC55AA-4606-4E24-A9CB-F7AA35B3CFF0}" type="presParOf" srcId="{8B7042C5-C684-4C19-BEED-E31B868B4466}" destId="{CEF0565D-B72E-4401-8420-F9D7DFDC5CF2}" srcOrd="3" destOrd="0" presId="urn:microsoft.com/office/officeart/2005/8/layout/default"/>
    <dgm:cxn modelId="{C3E8FD84-C7DD-4DEC-8CE2-735B71ADC2FB}" type="presParOf" srcId="{8B7042C5-C684-4C19-BEED-E31B868B4466}" destId="{7F9B8126-F2A7-4C8D-8BC0-9531FEAE7F4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66B321E-E758-473F-9E00-C0D7A8309271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971B823-CA41-4817-8D8C-D1414F134BC1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/>
            <a:t>ZEUXIS</a:t>
          </a:r>
          <a:endParaRPr lang="es-ES" dirty="0"/>
        </a:p>
      </dgm:t>
    </dgm:pt>
    <dgm:pt modelId="{0B050601-C3CE-4917-90EF-A7B1DF6A16E2}" type="parTrans" cxnId="{5C430C0E-8926-45DB-92C3-6C13E946A208}">
      <dgm:prSet/>
      <dgm:spPr/>
      <dgm:t>
        <a:bodyPr/>
        <a:lstStyle/>
        <a:p>
          <a:endParaRPr lang="es-ES"/>
        </a:p>
      </dgm:t>
    </dgm:pt>
    <dgm:pt modelId="{FC01096F-0C20-4158-97E9-2EBA8A5E53ED}" type="sibTrans" cxnId="{5C430C0E-8926-45DB-92C3-6C13E946A208}">
      <dgm:prSet/>
      <dgm:spPr/>
      <dgm:t>
        <a:bodyPr/>
        <a:lstStyle/>
        <a:p>
          <a:endParaRPr lang="es-ES"/>
        </a:p>
      </dgm:t>
    </dgm:pt>
    <dgm:pt modelId="{69A60E31-ED91-48C7-80F4-849962412269}">
      <dgm:prSet phldrT="[Texto]"/>
      <dgm:spPr>
        <a:solidFill>
          <a:srgbClr val="5DB818"/>
        </a:solidFill>
      </dgm:spPr>
      <dgm:t>
        <a:bodyPr/>
        <a:lstStyle/>
        <a:p>
          <a:r>
            <a:rPr lang="es-ES" dirty="0" smtClean="0"/>
            <a:t>PIETRO ARETINO</a:t>
          </a:r>
        </a:p>
      </dgm:t>
    </dgm:pt>
    <dgm:pt modelId="{CD7A02F3-4F05-46C5-A1A3-569662598251}" type="parTrans" cxnId="{2DB8BA4D-1D1F-42E8-8ACE-613B22AB724B}">
      <dgm:prSet/>
      <dgm:spPr/>
      <dgm:t>
        <a:bodyPr/>
        <a:lstStyle/>
        <a:p>
          <a:endParaRPr lang="es-ES"/>
        </a:p>
      </dgm:t>
    </dgm:pt>
    <dgm:pt modelId="{B9B19F87-BFEE-4E94-8C62-1A8BB8A71A15}" type="sibTrans" cxnId="{2DB8BA4D-1D1F-42E8-8ACE-613B22AB724B}">
      <dgm:prSet/>
      <dgm:spPr/>
      <dgm:t>
        <a:bodyPr/>
        <a:lstStyle/>
        <a:p>
          <a:endParaRPr lang="es-ES"/>
        </a:p>
      </dgm:t>
    </dgm:pt>
    <dgm:pt modelId="{8C567659-4D99-4D97-9041-1C564C915D52}">
      <dgm:prSet phldrT="[Texto]"/>
      <dgm:spPr>
        <a:solidFill>
          <a:srgbClr val="EB2D8C"/>
        </a:solidFill>
      </dgm:spPr>
      <dgm:t>
        <a:bodyPr/>
        <a:lstStyle/>
        <a:p>
          <a:r>
            <a:rPr lang="es-ES" dirty="0" smtClean="0"/>
            <a:t>THE GOODIES</a:t>
          </a:r>
          <a:endParaRPr lang="es-ES" dirty="0"/>
        </a:p>
      </dgm:t>
    </dgm:pt>
    <dgm:pt modelId="{1921A649-9D1A-4466-AD4E-8424D2202289}" type="parTrans" cxnId="{4121A636-F20C-4576-A370-350896FEDB94}">
      <dgm:prSet/>
      <dgm:spPr/>
      <dgm:t>
        <a:bodyPr/>
        <a:lstStyle/>
        <a:p>
          <a:endParaRPr lang="es-ES"/>
        </a:p>
      </dgm:t>
    </dgm:pt>
    <dgm:pt modelId="{0EB22932-65F3-4329-A873-56B1F2B6FFEF}" type="sibTrans" cxnId="{4121A636-F20C-4576-A370-350896FEDB94}">
      <dgm:prSet/>
      <dgm:spPr/>
      <dgm:t>
        <a:bodyPr/>
        <a:lstStyle/>
        <a:p>
          <a:endParaRPr lang="es-ES"/>
        </a:p>
      </dgm:t>
    </dgm:pt>
    <dgm:pt modelId="{2A69E197-A05A-4943-86A1-3F3777304812}">
      <dgm:prSet phldrT="[Texto]"/>
      <dgm:spPr>
        <a:solidFill>
          <a:srgbClr val="F47206"/>
        </a:solidFill>
      </dgm:spPr>
      <dgm:t>
        <a:bodyPr/>
        <a:lstStyle/>
        <a:p>
          <a:r>
            <a:rPr lang="es-ES" dirty="0" smtClean="0"/>
            <a:t>VENDEDOR TAILANDES</a:t>
          </a:r>
          <a:endParaRPr lang="es-ES" dirty="0"/>
        </a:p>
      </dgm:t>
    </dgm:pt>
    <dgm:pt modelId="{52B95D7C-DB17-463F-9181-44BBE2B67B5B}" type="parTrans" cxnId="{EDF0812A-0F76-46B8-A766-70162C660224}">
      <dgm:prSet/>
      <dgm:spPr/>
      <dgm:t>
        <a:bodyPr/>
        <a:lstStyle/>
        <a:p>
          <a:endParaRPr lang="es-ES"/>
        </a:p>
      </dgm:t>
    </dgm:pt>
    <dgm:pt modelId="{05A6612F-0812-4A6A-B185-27AC60D1772C}" type="sibTrans" cxnId="{EDF0812A-0F76-46B8-A766-70162C660224}">
      <dgm:prSet/>
      <dgm:spPr/>
      <dgm:t>
        <a:bodyPr/>
        <a:lstStyle/>
        <a:p>
          <a:endParaRPr lang="es-ES"/>
        </a:p>
      </dgm:t>
    </dgm:pt>
    <dgm:pt modelId="{8B7042C5-C684-4C19-BEED-E31B868B4466}" type="pres">
      <dgm:prSet presAssocID="{C66B321E-E758-473F-9E00-C0D7A83092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118BF4D-9F20-42C8-9E40-5ABB650B1192}" type="pres">
      <dgm:prSet presAssocID="{4971B823-CA41-4817-8D8C-D1414F134BC1}" presName="node" presStyleLbl="node1" presStyleIdx="0" presStyleCnt="4" custScaleX="51658" custScaleY="69185" custLinFactNeighborX="-13169" custLinFactNeighborY="18173">
        <dgm:presLayoutVars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es-ES"/>
        </a:p>
      </dgm:t>
    </dgm:pt>
    <dgm:pt modelId="{26DDB80C-29F6-48D4-A0D9-B93DFBD3C540}" type="pres">
      <dgm:prSet presAssocID="{FC01096F-0C20-4158-97E9-2EBA8A5E53ED}" presName="sibTrans" presStyleCnt="0"/>
      <dgm:spPr/>
    </dgm:pt>
    <dgm:pt modelId="{6C17F90F-6420-498B-A78D-A90417F5C45E}" type="pres">
      <dgm:prSet presAssocID="{69A60E31-ED91-48C7-80F4-849962412269}" presName="node" presStyleLbl="node1" presStyleIdx="1" presStyleCnt="4" custScaleX="35977" custScaleY="64634" custLinFactNeighborX="15837" custLinFactNeighborY="17718">
        <dgm:presLayoutVars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es-ES"/>
        </a:p>
      </dgm:t>
    </dgm:pt>
    <dgm:pt modelId="{80769977-2BE6-4FBE-9C19-DF609F6ECF2D}" type="pres">
      <dgm:prSet presAssocID="{B9B19F87-BFEE-4E94-8C62-1A8BB8A71A15}" presName="sibTrans" presStyleCnt="0"/>
      <dgm:spPr/>
    </dgm:pt>
    <dgm:pt modelId="{D09DD5B7-9E66-4DB4-8896-CCAC3BE0A149}" type="pres">
      <dgm:prSet presAssocID="{8C567659-4D99-4D97-9041-1C564C915D52}" presName="node" presStyleLbl="node1" presStyleIdx="2" presStyleCnt="4" custScaleX="42766" custScaleY="56177" custLinFactNeighborX="-2758" custLinFactNeighborY="5900">
        <dgm:presLayoutVars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es-ES"/>
        </a:p>
      </dgm:t>
    </dgm:pt>
    <dgm:pt modelId="{5F945ECB-943F-46FB-87FC-0B51835D873C}" type="pres">
      <dgm:prSet presAssocID="{0EB22932-65F3-4329-A873-56B1F2B6FFEF}" presName="sibTrans" presStyleCnt="0"/>
      <dgm:spPr/>
    </dgm:pt>
    <dgm:pt modelId="{EF3FEC95-E683-4815-8B0F-A168DF130AE6}" type="pres">
      <dgm:prSet presAssocID="{2A69E197-A05A-4943-86A1-3F3777304812}" presName="node" presStyleLbl="node1" presStyleIdx="3" presStyleCnt="4" custScaleX="46029" custScaleY="65589" custLinFactNeighborX="16420" custLinFactNeighborY="1455">
        <dgm:presLayoutVars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es-ES"/>
        </a:p>
      </dgm:t>
    </dgm:pt>
  </dgm:ptLst>
  <dgm:cxnLst>
    <dgm:cxn modelId="{4121A636-F20C-4576-A370-350896FEDB94}" srcId="{C66B321E-E758-473F-9E00-C0D7A8309271}" destId="{8C567659-4D99-4D97-9041-1C564C915D52}" srcOrd="2" destOrd="0" parTransId="{1921A649-9D1A-4466-AD4E-8424D2202289}" sibTransId="{0EB22932-65F3-4329-A873-56B1F2B6FFEF}"/>
    <dgm:cxn modelId="{A1F62408-D820-4ADB-96E9-BF9B67DFB057}" type="presOf" srcId="{69A60E31-ED91-48C7-80F4-849962412269}" destId="{6C17F90F-6420-498B-A78D-A90417F5C45E}" srcOrd="0" destOrd="0" presId="urn:microsoft.com/office/officeart/2005/8/layout/default"/>
    <dgm:cxn modelId="{5C430C0E-8926-45DB-92C3-6C13E946A208}" srcId="{C66B321E-E758-473F-9E00-C0D7A8309271}" destId="{4971B823-CA41-4817-8D8C-D1414F134BC1}" srcOrd="0" destOrd="0" parTransId="{0B050601-C3CE-4917-90EF-A7B1DF6A16E2}" sibTransId="{FC01096F-0C20-4158-97E9-2EBA8A5E53ED}"/>
    <dgm:cxn modelId="{2DB8BA4D-1D1F-42E8-8ACE-613B22AB724B}" srcId="{C66B321E-E758-473F-9E00-C0D7A8309271}" destId="{69A60E31-ED91-48C7-80F4-849962412269}" srcOrd="1" destOrd="0" parTransId="{CD7A02F3-4F05-46C5-A1A3-569662598251}" sibTransId="{B9B19F87-BFEE-4E94-8C62-1A8BB8A71A15}"/>
    <dgm:cxn modelId="{B538D6EA-66BF-478E-AF62-13C6F42ECE4B}" type="presOf" srcId="{C66B321E-E758-473F-9E00-C0D7A8309271}" destId="{8B7042C5-C684-4C19-BEED-E31B868B4466}" srcOrd="0" destOrd="0" presId="urn:microsoft.com/office/officeart/2005/8/layout/default"/>
    <dgm:cxn modelId="{BB69A189-0B6B-4D14-BA4E-622584118176}" type="presOf" srcId="{4971B823-CA41-4817-8D8C-D1414F134BC1}" destId="{5118BF4D-9F20-42C8-9E40-5ABB650B1192}" srcOrd="0" destOrd="0" presId="urn:microsoft.com/office/officeart/2005/8/layout/default"/>
    <dgm:cxn modelId="{D0C013B6-7D30-45C4-9C2C-7648B037B4AE}" type="presOf" srcId="{8C567659-4D99-4D97-9041-1C564C915D52}" destId="{D09DD5B7-9E66-4DB4-8896-CCAC3BE0A149}" srcOrd="0" destOrd="0" presId="urn:microsoft.com/office/officeart/2005/8/layout/default"/>
    <dgm:cxn modelId="{EDF0812A-0F76-46B8-A766-70162C660224}" srcId="{C66B321E-E758-473F-9E00-C0D7A8309271}" destId="{2A69E197-A05A-4943-86A1-3F3777304812}" srcOrd="3" destOrd="0" parTransId="{52B95D7C-DB17-463F-9181-44BBE2B67B5B}" sibTransId="{05A6612F-0812-4A6A-B185-27AC60D1772C}"/>
    <dgm:cxn modelId="{C8DAD152-8691-4F29-AF9F-FE6F9A640054}" type="presOf" srcId="{2A69E197-A05A-4943-86A1-3F3777304812}" destId="{EF3FEC95-E683-4815-8B0F-A168DF130AE6}" srcOrd="0" destOrd="0" presId="urn:microsoft.com/office/officeart/2005/8/layout/default"/>
    <dgm:cxn modelId="{36A2B7EB-B985-4DAF-936E-B9AFAA3EC1D5}" type="presParOf" srcId="{8B7042C5-C684-4C19-BEED-E31B868B4466}" destId="{5118BF4D-9F20-42C8-9E40-5ABB650B1192}" srcOrd="0" destOrd="0" presId="urn:microsoft.com/office/officeart/2005/8/layout/default"/>
    <dgm:cxn modelId="{D4C930F3-B0F5-4D8C-BE5C-FA0207B47F59}" type="presParOf" srcId="{8B7042C5-C684-4C19-BEED-E31B868B4466}" destId="{26DDB80C-29F6-48D4-A0D9-B93DFBD3C540}" srcOrd="1" destOrd="0" presId="urn:microsoft.com/office/officeart/2005/8/layout/default"/>
    <dgm:cxn modelId="{2B2C25DD-3D74-4D02-813C-74EA2C2E1F42}" type="presParOf" srcId="{8B7042C5-C684-4C19-BEED-E31B868B4466}" destId="{6C17F90F-6420-498B-A78D-A90417F5C45E}" srcOrd="2" destOrd="0" presId="urn:microsoft.com/office/officeart/2005/8/layout/default"/>
    <dgm:cxn modelId="{B670FE0A-3862-49E5-AEFC-30F8E132F28D}" type="presParOf" srcId="{8B7042C5-C684-4C19-BEED-E31B868B4466}" destId="{80769977-2BE6-4FBE-9C19-DF609F6ECF2D}" srcOrd="3" destOrd="0" presId="urn:microsoft.com/office/officeart/2005/8/layout/default"/>
    <dgm:cxn modelId="{5C07AC31-CB17-460D-BA86-8C96BCB92D09}" type="presParOf" srcId="{8B7042C5-C684-4C19-BEED-E31B868B4466}" destId="{D09DD5B7-9E66-4DB4-8896-CCAC3BE0A149}" srcOrd="4" destOrd="0" presId="urn:microsoft.com/office/officeart/2005/8/layout/default"/>
    <dgm:cxn modelId="{4AA80C25-258D-45DC-9F40-7166E4D77851}" type="presParOf" srcId="{8B7042C5-C684-4C19-BEED-E31B868B4466}" destId="{5F945ECB-943F-46FB-87FC-0B51835D873C}" srcOrd="5" destOrd="0" presId="urn:microsoft.com/office/officeart/2005/8/layout/default"/>
    <dgm:cxn modelId="{77236B68-04CE-47A3-B327-1E9EFA3459DA}" type="presParOf" srcId="{8B7042C5-C684-4C19-BEED-E31B868B4466}" destId="{EF3FEC95-E683-4815-8B0F-A168DF130AE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2F3A0B-67EB-42D2-880A-8BB167AA42B8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F818464-2C28-49F5-958F-F37813DAC90F}">
      <dgm:prSet phldrT="[Texto]"/>
      <dgm:spPr>
        <a:solidFill>
          <a:srgbClr val="D61475"/>
        </a:solidFill>
      </dgm:spPr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Estímulo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CB75B-4146-41F7-B67A-F1D28638AD91}" type="parTrans" cxnId="{3289CF88-D9B1-4352-8057-30B0984089FD}">
      <dgm:prSet/>
      <dgm:spPr/>
      <dgm:t>
        <a:bodyPr/>
        <a:lstStyle/>
        <a:p>
          <a:endParaRPr lang="es-ES"/>
        </a:p>
      </dgm:t>
    </dgm:pt>
    <dgm:pt modelId="{60593160-DA2D-46A2-A1EC-4481858DFEF0}" type="sibTrans" cxnId="{3289CF88-D9B1-4352-8057-30B0984089FD}">
      <dgm:prSet/>
      <dgm:spPr>
        <a:ln w="31750" cmpd="sng">
          <a:solidFill>
            <a:srgbClr val="002060"/>
          </a:solidFill>
        </a:ln>
      </dgm:spPr>
      <dgm:t>
        <a:bodyPr/>
        <a:lstStyle/>
        <a:p>
          <a:endParaRPr lang="es-ES"/>
        </a:p>
      </dgm:t>
    </dgm:pt>
    <dgm:pt modelId="{5D862D22-F8E3-45E5-A995-2C0F2472FBDC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Neuronas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86C1A7-AF79-4961-886E-0F8F4A695E8F}" type="parTrans" cxnId="{8BF839B0-777B-4C22-B8E5-42B2E9A6C238}">
      <dgm:prSet/>
      <dgm:spPr/>
      <dgm:t>
        <a:bodyPr/>
        <a:lstStyle/>
        <a:p>
          <a:endParaRPr lang="es-ES"/>
        </a:p>
      </dgm:t>
    </dgm:pt>
    <dgm:pt modelId="{E15C9628-9D55-4374-AFC4-7D9B23BC420C}" type="sibTrans" cxnId="{8BF839B0-777B-4C22-B8E5-42B2E9A6C238}">
      <dgm:prSet/>
      <dgm:spPr>
        <a:ln w="31750" cmpd="sng">
          <a:solidFill>
            <a:srgbClr val="002060"/>
          </a:solidFill>
        </a:ln>
      </dgm:spPr>
      <dgm:t>
        <a:bodyPr/>
        <a:lstStyle/>
        <a:p>
          <a:endParaRPr lang="es-ES"/>
        </a:p>
      </dgm:t>
    </dgm:pt>
    <dgm:pt modelId="{BBB67DD1-05E2-478A-A897-157FBCDCED99}">
      <dgm:prSet phldrT="[Texto]"/>
      <dgm:spPr>
        <a:solidFill>
          <a:srgbClr val="5DB818"/>
        </a:solidFill>
      </dgm:spPr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Interpretación</a:t>
          </a:r>
        </a:p>
      </dgm:t>
    </dgm:pt>
    <dgm:pt modelId="{E8A5AC49-AAF6-4197-9EE7-CD8C532C7A22}" type="parTrans" cxnId="{D8129803-87A1-4D9E-9FCA-185FEE0C4172}">
      <dgm:prSet/>
      <dgm:spPr/>
      <dgm:t>
        <a:bodyPr/>
        <a:lstStyle/>
        <a:p>
          <a:endParaRPr lang="es-ES"/>
        </a:p>
      </dgm:t>
    </dgm:pt>
    <dgm:pt modelId="{D3C970AE-0234-4DCB-9236-9F6EEFC9B5EC}" type="sibTrans" cxnId="{D8129803-87A1-4D9E-9FCA-185FEE0C4172}">
      <dgm:prSet/>
      <dgm:spPr>
        <a:ln w="31750" cmpd="sng">
          <a:solidFill>
            <a:srgbClr val="002060"/>
          </a:solidFill>
        </a:ln>
      </dgm:spPr>
      <dgm:t>
        <a:bodyPr/>
        <a:lstStyle/>
        <a:p>
          <a:endParaRPr lang="es-ES"/>
        </a:p>
      </dgm:t>
    </dgm:pt>
    <dgm:pt modelId="{38AC1D54-B139-453B-A488-C2D595F2FC14}">
      <dgm:prSet phldrT="[Texto]"/>
      <dgm:spPr>
        <a:solidFill>
          <a:srgbClr val="106254"/>
        </a:solidFill>
      </dgm:spPr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encuentra coherencia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138FC2-0A45-44AD-84C6-C89E6C0C611E}" type="parTrans" cxnId="{4AE53B79-C315-41B3-B2EB-BAC3EA992F71}">
      <dgm:prSet/>
      <dgm:spPr/>
      <dgm:t>
        <a:bodyPr/>
        <a:lstStyle/>
        <a:p>
          <a:endParaRPr lang="es-ES"/>
        </a:p>
      </dgm:t>
    </dgm:pt>
    <dgm:pt modelId="{08A86893-D137-486D-AAC5-EBDF54F4597B}" type="sibTrans" cxnId="{4AE53B79-C315-41B3-B2EB-BAC3EA992F71}">
      <dgm:prSet/>
      <dgm:spPr>
        <a:ln w="31750">
          <a:solidFill>
            <a:srgbClr val="002060"/>
          </a:solidFill>
        </a:ln>
      </dgm:spPr>
      <dgm:t>
        <a:bodyPr/>
        <a:lstStyle/>
        <a:p>
          <a:endParaRPr lang="es-ES"/>
        </a:p>
      </dgm:t>
    </dgm:pt>
    <dgm:pt modelId="{672F1F4C-919B-444F-A9B7-619C20796EF1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Nos reímos más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68CDD5-C00F-4ECC-A971-D0D20131E220}" type="parTrans" cxnId="{D1E7F23C-C3FF-4CEB-9069-EB541B51DC96}">
      <dgm:prSet/>
      <dgm:spPr/>
      <dgm:t>
        <a:bodyPr/>
        <a:lstStyle/>
        <a:p>
          <a:endParaRPr lang="es-ES"/>
        </a:p>
      </dgm:t>
    </dgm:pt>
    <dgm:pt modelId="{8D0535C8-A8EA-4BC2-89E8-7AB723A06322}" type="sibTrans" cxnId="{D1E7F23C-C3FF-4CEB-9069-EB541B51DC96}">
      <dgm:prSet/>
      <dgm:spPr>
        <a:ln w="31750">
          <a:solidFill>
            <a:srgbClr val="002060"/>
          </a:solidFill>
        </a:ln>
      </dgm:spPr>
      <dgm:t>
        <a:bodyPr/>
        <a:lstStyle/>
        <a:p>
          <a:endParaRPr lang="es-ES"/>
        </a:p>
      </dgm:t>
    </dgm:pt>
    <dgm:pt modelId="{8EBAC74E-0DED-4900-8621-549AA188B3E3}">
      <dgm:prSet phldrT="[Texto]"/>
      <dgm:spPr>
        <a:solidFill>
          <a:srgbClr val="002060"/>
        </a:solidFill>
      </dgm:spPr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Diafragma se sacude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F9D6B2-568E-4068-99F6-5F39F02DB450}" type="parTrans" cxnId="{D58FB8CF-C05B-4105-93E3-393149D741F5}">
      <dgm:prSet/>
      <dgm:spPr/>
      <dgm:t>
        <a:bodyPr/>
        <a:lstStyle/>
        <a:p>
          <a:endParaRPr lang="es-ES"/>
        </a:p>
      </dgm:t>
    </dgm:pt>
    <dgm:pt modelId="{2DDEBC2B-53AC-49AD-A826-41AF46986C63}" type="sibTrans" cxnId="{D58FB8CF-C05B-4105-93E3-393149D741F5}">
      <dgm:prSet/>
      <dgm:spPr>
        <a:ln w="31750" cmpd="sng">
          <a:solidFill>
            <a:srgbClr val="002060"/>
          </a:solidFill>
        </a:ln>
      </dgm:spPr>
      <dgm:t>
        <a:bodyPr/>
        <a:lstStyle/>
        <a:p>
          <a:endParaRPr lang="es-ES"/>
        </a:p>
      </dgm:t>
    </dgm:pt>
    <dgm:pt modelId="{8BFE4A38-739E-4556-8272-63AE448B33B0}">
      <dgm:prSet phldrT="[Texto]"/>
      <dgm:spPr>
        <a:solidFill>
          <a:srgbClr val="5DB818"/>
        </a:solidFill>
      </dgm:spPr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Ahogos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603AF8-556C-4ECE-B776-EC02B9416F4F}" type="parTrans" cxnId="{E3813DB8-7707-41B3-A5F2-F2EA1AE1C957}">
      <dgm:prSet/>
      <dgm:spPr/>
      <dgm:t>
        <a:bodyPr/>
        <a:lstStyle/>
        <a:p>
          <a:endParaRPr lang="es-ES"/>
        </a:p>
      </dgm:t>
    </dgm:pt>
    <dgm:pt modelId="{1D6BD3E9-3939-4359-BB4F-DD07A847DF22}" type="sibTrans" cxnId="{E3813DB8-7707-41B3-A5F2-F2EA1AE1C957}">
      <dgm:prSet/>
      <dgm:spPr>
        <a:ln w="31750" cmpd="sng">
          <a:solidFill>
            <a:srgbClr val="002060"/>
          </a:solidFill>
        </a:ln>
      </dgm:spPr>
      <dgm:t>
        <a:bodyPr/>
        <a:lstStyle/>
        <a:p>
          <a:endParaRPr lang="es-ES"/>
        </a:p>
      </dgm:t>
    </dgm:pt>
    <dgm:pt modelId="{2EC340EA-28BA-4997-ACBD-989946576052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Aumenta FC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1189C1-01CF-4CF1-916A-2F553896CD33}" type="parTrans" cxnId="{62905C27-AE3D-4B45-B09E-A2153189AC0B}">
      <dgm:prSet/>
      <dgm:spPr/>
      <dgm:t>
        <a:bodyPr/>
        <a:lstStyle/>
        <a:p>
          <a:endParaRPr lang="es-ES"/>
        </a:p>
      </dgm:t>
    </dgm:pt>
    <dgm:pt modelId="{4B87D82A-CB35-4C2B-BBEE-9148E23A76EA}" type="sibTrans" cxnId="{62905C27-AE3D-4B45-B09E-A2153189AC0B}">
      <dgm:prSet/>
      <dgm:spPr>
        <a:ln w="31750" cmpd="sng">
          <a:solidFill>
            <a:srgbClr val="002060"/>
          </a:solidFill>
        </a:ln>
      </dgm:spPr>
      <dgm:t>
        <a:bodyPr/>
        <a:lstStyle/>
        <a:p>
          <a:endParaRPr lang="es-ES"/>
        </a:p>
      </dgm:t>
    </dgm:pt>
    <dgm:pt modelId="{E3EA9A18-F6A2-4572-8883-A97719637688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08A9011F-94C5-400B-81A2-4E4CC8F6874F}" type="parTrans" cxnId="{85B992C2-B7A8-4466-A8A4-4819BCD928A5}">
      <dgm:prSet/>
      <dgm:spPr/>
      <dgm:t>
        <a:bodyPr/>
        <a:lstStyle/>
        <a:p>
          <a:endParaRPr lang="es-ES"/>
        </a:p>
      </dgm:t>
    </dgm:pt>
    <dgm:pt modelId="{9F57E82B-F855-4A85-B68B-7988E629E5A3}" type="sibTrans" cxnId="{85B992C2-B7A8-4466-A8A4-4819BCD928A5}">
      <dgm:prSet/>
      <dgm:spPr/>
      <dgm:t>
        <a:bodyPr/>
        <a:lstStyle/>
        <a:p>
          <a:endParaRPr lang="es-ES"/>
        </a:p>
      </dgm:t>
    </dgm:pt>
    <dgm:pt modelId="{26BB0B10-C9E4-485B-8D3E-B5F6740837F4}" type="pres">
      <dgm:prSet presAssocID="{922F3A0B-67EB-42D2-880A-8BB167AA42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6E9E5A3-B16E-4FCF-A6B7-E6DC760B73B6}" type="pres">
      <dgm:prSet presAssocID="{3F818464-2C28-49F5-958F-F37813DAC90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87776A-6296-41BE-9C9E-9F66C98F29DE}" type="pres">
      <dgm:prSet presAssocID="{60593160-DA2D-46A2-A1EC-4481858DFEF0}" presName="sibTrans" presStyleLbl="sibTrans1D1" presStyleIdx="0" presStyleCnt="8"/>
      <dgm:spPr/>
      <dgm:t>
        <a:bodyPr/>
        <a:lstStyle/>
        <a:p>
          <a:endParaRPr lang="es-ES"/>
        </a:p>
      </dgm:t>
    </dgm:pt>
    <dgm:pt modelId="{E6E9204C-E1A5-4DE0-AF85-A4B56BD6F60D}" type="pres">
      <dgm:prSet presAssocID="{60593160-DA2D-46A2-A1EC-4481858DFEF0}" presName="connectorText" presStyleLbl="sibTrans1D1" presStyleIdx="0" presStyleCnt="8"/>
      <dgm:spPr/>
      <dgm:t>
        <a:bodyPr/>
        <a:lstStyle/>
        <a:p>
          <a:endParaRPr lang="es-ES"/>
        </a:p>
      </dgm:t>
    </dgm:pt>
    <dgm:pt modelId="{7D22760D-3811-4908-B5F7-08EC4B428E8C}" type="pres">
      <dgm:prSet presAssocID="{5D862D22-F8E3-45E5-A995-2C0F2472FBD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BE9D87-A325-4D10-B174-47033560A4CE}" type="pres">
      <dgm:prSet presAssocID="{E15C9628-9D55-4374-AFC4-7D9B23BC420C}" presName="sibTrans" presStyleLbl="sibTrans1D1" presStyleIdx="1" presStyleCnt="8"/>
      <dgm:spPr/>
      <dgm:t>
        <a:bodyPr/>
        <a:lstStyle/>
        <a:p>
          <a:endParaRPr lang="es-ES"/>
        </a:p>
      </dgm:t>
    </dgm:pt>
    <dgm:pt modelId="{5081E938-38A9-463C-946A-8474050105F8}" type="pres">
      <dgm:prSet presAssocID="{E15C9628-9D55-4374-AFC4-7D9B23BC420C}" presName="connectorText" presStyleLbl="sibTrans1D1" presStyleIdx="1" presStyleCnt="8"/>
      <dgm:spPr/>
      <dgm:t>
        <a:bodyPr/>
        <a:lstStyle/>
        <a:p>
          <a:endParaRPr lang="es-ES"/>
        </a:p>
      </dgm:t>
    </dgm:pt>
    <dgm:pt modelId="{1E662113-49BF-4F97-AE7C-134B7F7C43B8}" type="pres">
      <dgm:prSet presAssocID="{BBB67DD1-05E2-478A-A897-157FBCDCED9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6DBB49-DE7A-4972-AD15-115E5C1728AD}" type="pres">
      <dgm:prSet presAssocID="{D3C970AE-0234-4DCB-9236-9F6EEFC9B5EC}" presName="sibTrans" presStyleLbl="sibTrans1D1" presStyleIdx="2" presStyleCnt="8"/>
      <dgm:spPr/>
      <dgm:t>
        <a:bodyPr/>
        <a:lstStyle/>
        <a:p>
          <a:endParaRPr lang="es-ES"/>
        </a:p>
      </dgm:t>
    </dgm:pt>
    <dgm:pt modelId="{5B242991-ECBD-4424-9901-A245871D18F6}" type="pres">
      <dgm:prSet presAssocID="{D3C970AE-0234-4DCB-9236-9F6EEFC9B5EC}" presName="connectorText" presStyleLbl="sibTrans1D1" presStyleIdx="2" presStyleCnt="8"/>
      <dgm:spPr/>
      <dgm:t>
        <a:bodyPr/>
        <a:lstStyle/>
        <a:p>
          <a:endParaRPr lang="es-ES"/>
        </a:p>
      </dgm:t>
    </dgm:pt>
    <dgm:pt modelId="{8A133B35-2693-4F78-B560-6C05B6508906}" type="pres">
      <dgm:prSet presAssocID="{38AC1D54-B139-453B-A488-C2D595F2FC1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83597C-28EB-40EC-831E-C8A74D5AE598}" type="pres">
      <dgm:prSet presAssocID="{08A86893-D137-486D-AAC5-EBDF54F4597B}" presName="sibTrans" presStyleLbl="sibTrans1D1" presStyleIdx="3" presStyleCnt="8"/>
      <dgm:spPr/>
      <dgm:t>
        <a:bodyPr/>
        <a:lstStyle/>
        <a:p>
          <a:endParaRPr lang="es-ES"/>
        </a:p>
      </dgm:t>
    </dgm:pt>
    <dgm:pt modelId="{F6A73DD5-27A5-4DB1-979B-F281971A2DAF}" type="pres">
      <dgm:prSet presAssocID="{08A86893-D137-486D-AAC5-EBDF54F4597B}" presName="connectorText" presStyleLbl="sibTrans1D1" presStyleIdx="3" presStyleCnt="8"/>
      <dgm:spPr/>
      <dgm:t>
        <a:bodyPr/>
        <a:lstStyle/>
        <a:p>
          <a:endParaRPr lang="es-ES"/>
        </a:p>
      </dgm:t>
    </dgm:pt>
    <dgm:pt modelId="{2A2A6DE3-BB23-4B0A-BB34-902F516A49EE}" type="pres">
      <dgm:prSet presAssocID="{672F1F4C-919B-444F-A9B7-619C20796E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D7FBC7-A218-4CB3-81C9-0C611B504397}" type="pres">
      <dgm:prSet presAssocID="{8D0535C8-A8EA-4BC2-89E8-7AB723A06322}" presName="sibTrans" presStyleLbl="sibTrans1D1" presStyleIdx="4" presStyleCnt="8"/>
      <dgm:spPr/>
      <dgm:t>
        <a:bodyPr/>
        <a:lstStyle/>
        <a:p>
          <a:endParaRPr lang="es-ES"/>
        </a:p>
      </dgm:t>
    </dgm:pt>
    <dgm:pt modelId="{C4882E1F-83DE-4946-A8EF-7DE8DE420C3F}" type="pres">
      <dgm:prSet presAssocID="{8D0535C8-A8EA-4BC2-89E8-7AB723A06322}" presName="connectorText" presStyleLbl="sibTrans1D1" presStyleIdx="4" presStyleCnt="8"/>
      <dgm:spPr/>
      <dgm:t>
        <a:bodyPr/>
        <a:lstStyle/>
        <a:p>
          <a:endParaRPr lang="es-ES"/>
        </a:p>
      </dgm:t>
    </dgm:pt>
    <dgm:pt modelId="{0AD5466F-574D-49D9-AD9C-7F07043B0F16}" type="pres">
      <dgm:prSet presAssocID="{8EBAC74E-0DED-4900-8621-549AA188B3E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D3660E-456C-44E2-8A25-66879DA0F3B5}" type="pres">
      <dgm:prSet presAssocID="{2DDEBC2B-53AC-49AD-A826-41AF46986C63}" presName="sibTrans" presStyleLbl="sibTrans1D1" presStyleIdx="5" presStyleCnt="8"/>
      <dgm:spPr/>
      <dgm:t>
        <a:bodyPr/>
        <a:lstStyle/>
        <a:p>
          <a:endParaRPr lang="es-ES"/>
        </a:p>
      </dgm:t>
    </dgm:pt>
    <dgm:pt modelId="{5CD45782-C4B5-4529-A6A0-D57BC6205500}" type="pres">
      <dgm:prSet presAssocID="{2DDEBC2B-53AC-49AD-A826-41AF46986C63}" presName="connectorText" presStyleLbl="sibTrans1D1" presStyleIdx="5" presStyleCnt="8"/>
      <dgm:spPr/>
      <dgm:t>
        <a:bodyPr/>
        <a:lstStyle/>
        <a:p>
          <a:endParaRPr lang="es-ES"/>
        </a:p>
      </dgm:t>
    </dgm:pt>
    <dgm:pt modelId="{FC4AB9F2-6CC0-47CA-9A55-D35C6B53C0AA}" type="pres">
      <dgm:prSet presAssocID="{8BFE4A38-739E-4556-8272-63AE448B33B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234F0A-D27E-4756-8D70-E16C9F0C2E83}" type="pres">
      <dgm:prSet presAssocID="{1D6BD3E9-3939-4359-BB4F-DD07A847DF22}" presName="sibTrans" presStyleLbl="sibTrans1D1" presStyleIdx="6" presStyleCnt="8"/>
      <dgm:spPr/>
      <dgm:t>
        <a:bodyPr/>
        <a:lstStyle/>
        <a:p>
          <a:endParaRPr lang="es-ES"/>
        </a:p>
      </dgm:t>
    </dgm:pt>
    <dgm:pt modelId="{037D786B-5660-4D63-8ED9-4549AE91BD91}" type="pres">
      <dgm:prSet presAssocID="{1D6BD3E9-3939-4359-BB4F-DD07A847DF22}" presName="connectorText" presStyleLbl="sibTrans1D1" presStyleIdx="6" presStyleCnt="8"/>
      <dgm:spPr/>
      <dgm:t>
        <a:bodyPr/>
        <a:lstStyle/>
        <a:p>
          <a:endParaRPr lang="es-ES"/>
        </a:p>
      </dgm:t>
    </dgm:pt>
    <dgm:pt modelId="{0262D822-82FD-4EBA-8A63-BEC41EF5F110}" type="pres">
      <dgm:prSet presAssocID="{2EC340EA-28BA-4997-ACBD-98994657605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B8C7C6-FB44-4F4A-90FF-8C4F52BE041F}" type="pres">
      <dgm:prSet presAssocID="{4B87D82A-CB35-4C2B-BBEE-9148E23A76EA}" presName="sibTrans" presStyleLbl="sibTrans1D1" presStyleIdx="7" presStyleCnt="8"/>
      <dgm:spPr/>
      <dgm:t>
        <a:bodyPr/>
        <a:lstStyle/>
        <a:p>
          <a:endParaRPr lang="es-ES"/>
        </a:p>
      </dgm:t>
    </dgm:pt>
    <dgm:pt modelId="{6EEF42D1-DCD1-4AEE-ABB5-135297BE2198}" type="pres">
      <dgm:prSet presAssocID="{4B87D82A-CB35-4C2B-BBEE-9148E23A76EA}" presName="connectorText" presStyleLbl="sibTrans1D1" presStyleIdx="7" presStyleCnt="8"/>
      <dgm:spPr/>
      <dgm:t>
        <a:bodyPr/>
        <a:lstStyle/>
        <a:p>
          <a:endParaRPr lang="es-ES"/>
        </a:p>
      </dgm:t>
    </dgm:pt>
    <dgm:pt modelId="{D42003FF-96BD-4A21-BD92-5540754E3FA4}" type="pres">
      <dgm:prSet presAssocID="{E3EA9A18-F6A2-4572-8883-A9771963768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15778AF-3191-4E3B-A33B-D092DDA7E872}" type="presOf" srcId="{38AC1D54-B139-453B-A488-C2D595F2FC14}" destId="{8A133B35-2693-4F78-B560-6C05B6508906}" srcOrd="0" destOrd="0" presId="urn:microsoft.com/office/officeart/2005/8/layout/bProcess3"/>
    <dgm:cxn modelId="{31F0D910-4C0D-40B5-95F4-9205C04723D4}" type="presOf" srcId="{672F1F4C-919B-444F-A9B7-619C20796EF1}" destId="{2A2A6DE3-BB23-4B0A-BB34-902F516A49EE}" srcOrd="0" destOrd="0" presId="urn:microsoft.com/office/officeart/2005/8/layout/bProcess3"/>
    <dgm:cxn modelId="{E3813DB8-7707-41B3-A5F2-F2EA1AE1C957}" srcId="{922F3A0B-67EB-42D2-880A-8BB167AA42B8}" destId="{8BFE4A38-739E-4556-8272-63AE448B33B0}" srcOrd="6" destOrd="0" parTransId="{B0603AF8-556C-4ECE-B776-EC02B9416F4F}" sibTransId="{1D6BD3E9-3939-4359-BB4F-DD07A847DF22}"/>
    <dgm:cxn modelId="{8BF839B0-777B-4C22-B8E5-42B2E9A6C238}" srcId="{922F3A0B-67EB-42D2-880A-8BB167AA42B8}" destId="{5D862D22-F8E3-45E5-A995-2C0F2472FBDC}" srcOrd="1" destOrd="0" parTransId="{5C86C1A7-AF79-4961-886E-0F8F4A695E8F}" sibTransId="{E15C9628-9D55-4374-AFC4-7D9B23BC420C}"/>
    <dgm:cxn modelId="{A90EC8F5-D80C-4545-83FD-4EE887BF3613}" type="presOf" srcId="{1D6BD3E9-3939-4359-BB4F-DD07A847DF22}" destId="{A7234F0A-D27E-4756-8D70-E16C9F0C2E83}" srcOrd="0" destOrd="0" presId="urn:microsoft.com/office/officeart/2005/8/layout/bProcess3"/>
    <dgm:cxn modelId="{528FA717-7784-45E5-A717-5CF1D4118EDC}" type="presOf" srcId="{8D0535C8-A8EA-4BC2-89E8-7AB723A06322}" destId="{C4882E1F-83DE-4946-A8EF-7DE8DE420C3F}" srcOrd="1" destOrd="0" presId="urn:microsoft.com/office/officeart/2005/8/layout/bProcess3"/>
    <dgm:cxn modelId="{D1E7F23C-C3FF-4CEB-9069-EB541B51DC96}" srcId="{922F3A0B-67EB-42D2-880A-8BB167AA42B8}" destId="{672F1F4C-919B-444F-A9B7-619C20796EF1}" srcOrd="4" destOrd="0" parTransId="{2868CDD5-C00F-4ECC-A971-D0D20131E220}" sibTransId="{8D0535C8-A8EA-4BC2-89E8-7AB723A06322}"/>
    <dgm:cxn modelId="{DCFEFB1F-5B8A-4497-888A-DDB5C340B231}" type="presOf" srcId="{8EBAC74E-0DED-4900-8621-549AA188B3E3}" destId="{0AD5466F-574D-49D9-AD9C-7F07043B0F16}" srcOrd="0" destOrd="0" presId="urn:microsoft.com/office/officeart/2005/8/layout/bProcess3"/>
    <dgm:cxn modelId="{F2609FA9-694C-4A00-80B9-6E6D2D83251B}" type="presOf" srcId="{60593160-DA2D-46A2-A1EC-4481858DFEF0}" destId="{E6E9204C-E1A5-4DE0-AF85-A4B56BD6F60D}" srcOrd="1" destOrd="0" presId="urn:microsoft.com/office/officeart/2005/8/layout/bProcess3"/>
    <dgm:cxn modelId="{8803BA44-0986-4B4A-BDED-FB014A37FA66}" type="presOf" srcId="{E15C9628-9D55-4374-AFC4-7D9B23BC420C}" destId="{5081E938-38A9-463C-946A-8474050105F8}" srcOrd="1" destOrd="0" presId="urn:microsoft.com/office/officeart/2005/8/layout/bProcess3"/>
    <dgm:cxn modelId="{9E5594F0-C8CE-49EF-96E2-D5C3839481E7}" type="presOf" srcId="{E3EA9A18-F6A2-4572-8883-A97719637688}" destId="{D42003FF-96BD-4A21-BD92-5540754E3FA4}" srcOrd="0" destOrd="0" presId="urn:microsoft.com/office/officeart/2005/8/layout/bProcess3"/>
    <dgm:cxn modelId="{5672C25E-32E6-46F7-A836-DD54E94959F9}" type="presOf" srcId="{5D862D22-F8E3-45E5-A995-2C0F2472FBDC}" destId="{7D22760D-3811-4908-B5F7-08EC4B428E8C}" srcOrd="0" destOrd="0" presId="urn:microsoft.com/office/officeart/2005/8/layout/bProcess3"/>
    <dgm:cxn modelId="{C7DC697B-826C-4C28-ADA2-03FC5CFDDB5D}" type="presOf" srcId="{4B87D82A-CB35-4C2B-BBEE-9148E23A76EA}" destId="{6EEF42D1-DCD1-4AEE-ABB5-135297BE2198}" srcOrd="1" destOrd="0" presId="urn:microsoft.com/office/officeart/2005/8/layout/bProcess3"/>
    <dgm:cxn modelId="{62905C27-AE3D-4B45-B09E-A2153189AC0B}" srcId="{922F3A0B-67EB-42D2-880A-8BB167AA42B8}" destId="{2EC340EA-28BA-4997-ACBD-989946576052}" srcOrd="7" destOrd="0" parTransId="{8F1189C1-01CF-4CF1-916A-2F553896CD33}" sibTransId="{4B87D82A-CB35-4C2B-BBEE-9148E23A76EA}"/>
    <dgm:cxn modelId="{68278541-34FC-4CC0-A3A3-621E79C29606}" type="presOf" srcId="{E15C9628-9D55-4374-AFC4-7D9B23BC420C}" destId="{F1BE9D87-A325-4D10-B174-47033560A4CE}" srcOrd="0" destOrd="0" presId="urn:microsoft.com/office/officeart/2005/8/layout/bProcess3"/>
    <dgm:cxn modelId="{2181D2AF-DC9E-4505-AB6B-2417590CF33F}" type="presOf" srcId="{D3C970AE-0234-4DCB-9236-9F6EEFC9B5EC}" destId="{5B242991-ECBD-4424-9901-A245871D18F6}" srcOrd="1" destOrd="0" presId="urn:microsoft.com/office/officeart/2005/8/layout/bProcess3"/>
    <dgm:cxn modelId="{DBB9AFEB-2E74-4750-AE9B-C19218B061CE}" type="presOf" srcId="{2DDEBC2B-53AC-49AD-A826-41AF46986C63}" destId="{B0D3660E-456C-44E2-8A25-66879DA0F3B5}" srcOrd="0" destOrd="0" presId="urn:microsoft.com/office/officeart/2005/8/layout/bProcess3"/>
    <dgm:cxn modelId="{F71B2602-1835-4E41-A91C-7AAA77874ABC}" type="presOf" srcId="{2EC340EA-28BA-4997-ACBD-989946576052}" destId="{0262D822-82FD-4EBA-8A63-BEC41EF5F110}" srcOrd="0" destOrd="0" presId="urn:microsoft.com/office/officeart/2005/8/layout/bProcess3"/>
    <dgm:cxn modelId="{4AE53B79-C315-41B3-B2EB-BAC3EA992F71}" srcId="{922F3A0B-67EB-42D2-880A-8BB167AA42B8}" destId="{38AC1D54-B139-453B-A488-C2D595F2FC14}" srcOrd="3" destOrd="0" parTransId="{AC138FC2-0A45-44AD-84C6-C89E6C0C611E}" sibTransId="{08A86893-D137-486D-AAC5-EBDF54F4597B}"/>
    <dgm:cxn modelId="{17EF4456-63D9-4D03-9B0E-2E8FC24166C6}" type="presOf" srcId="{BBB67DD1-05E2-478A-A897-157FBCDCED99}" destId="{1E662113-49BF-4F97-AE7C-134B7F7C43B8}" srcOrd="0" destOrd="0" presId="urn:microsoft.com/office/officeart/2005/8/layout/bProcess3"/>
    <dgm:cxn modelId="{1FE1EFD9-153F-40C3-84D4-9804BB8FDA36}" type="presOf" srcId="{8BFE4A38-739E-4556-8272-63AE448B33B0}" destId="{FC4AB9F2-6CC0-47CA-9A55-D35C6B53C0AA}" srcOrd="0" destOrd="0" presId="urn:microsoft.com/office/officeart/2005/8/layout/bProcess3"/>
    <dgm:cxn modelId="{5AF0E555-8809-4BBB-98BB-2D7E7570F5E8}" type="presOf" srcId="{922F3A0B-67EB-42D2-880A-8BB167AA42B8}" destId="{26BB0B10-C9E4-485B-8D3E-B5F6740837F4}" srcOrd="0" destOrd="0" presId="urn:microsoft.com/office/officeart/2005/8/layout/bProcess3"/>
    <dgm:cxn modelId="{1808C9EC-66FD-4702-8326-11102F4ACAD5}" type="presOf" srcId="{2DDEBC2B-53AC-49AD-A826-41AF46986C63}" destId="{5CD45782-C4B5-4529-A6A0-D57BC6205500}" srcOrd="1" destOrd="0" presId="urn:microsoft.com/office/officeart/2005/8/layout/bProcess3"/>
    <dgm:cxn modelId="{405007AC-4DA6-4010-9FFC-18C1FB9D35C4}" type="presOf" srcId="{3F818464-2C28-49F5-958F-F37813DAC90F}" destId="{36E9E5A3-B16E-4FCF-A6B7-E6DC760B73B6}" srcOrd="0" destOrd="0" presId="urn:microsoft.com/office/officeart/2005/8/layout/bProcess3"/>
    <dgm:cxn modelId="{BC24DEDF-51E5-4171-8F3A-6D104BC94415}" type="presOf" srcId="{1D6BD3E9-3939-4359-BB4F-DD07A847DF22}" destId="{037D786B-5660-4D63-8ED9-4549AE91BD91}" srcOrd="1" destOrd="0" presId="urn:microsoft.com/office/officeart/2005/8/layout/bProcess3"/>
    <dgm:cxn modelId="{009BB9F4-0277-42A6-962B-931A98849A94}" type="presOf" srcId="{60593160-DA2D-46A2-A1EC-4481858DFEF0}" destId="{4E87776A-6296-41BE-9C9E-9F66C98F29DE}" srcOrd="0" destOrd="0" presId="urn:microsoft.com/office/officeart/2005/8/layout/bProcess3"/>
    <dgm:cxn modelId="{900C41E5-B347-4D33-A1F8-AE9AF7ED6A4E}" type="presOf" srcId="{8D0535C8-A8EA-4BC2-89E8-7AB723A06322}" destId="{03D7FBC7-A218-4CB3-81C9-0C611B504397}" srcOrd="0" destOrd="0" presId="urn:microsoft.com/office/officeart/2005/8/layout/bProcess3"/>
    <dgm:cxn modelId="{D58FB8CF-C05B-4105-93E3-393149D741F5}" srcId="{922F3A0B-67EB-42D2-880A-8BB167AA42B8}" destId="{8EBAC74E-0DED-4900-8621-549AA188B3E3}" srcOrd="5" destOrd="0" parTransId="{4FF9D6B2-568E-4068-99F6-5F39F02DB450}" sibTransId="{2DDEBC2B-53AC-49AD-A826-41AF46986C63}"/>
    <dgm:cxn modelId="{D8129803-87A1-4D9E-9FCA-185FEE0C4172}" srcId="{922F3A0B-67EB-42D2-880A-8BB167AA42B8}" destId="{BBB67DD1-05E2-478A-A897-157FBCDCED99}" srcOrd="2" destOrd="0" parTransId="{E8A5AC49-AAF6-4197-9EE7-CD8C532C7A22}" sibTransId="{D3C970AE-0234-4DCB-9236-9F6EEFC9B5EC}"/>
    <dgm:cxn modelId="{6D975D31-A0BC-402F-8267-3B11C95EA12A}" type="presOf" srcId="{08A86893-D137-486D-AAC5-EBDF54F4597B}" destId="{F883597C-28EB-40EC-831E-C8A74D5AE598}" srcOrd="0" destOrd="0" presId="urn:microsoft.com/office/officeart/2005/8/layout/bProcess3"/>
    <dgm:cxn modelId="{655ED4A3-E5A9-4718-81A5-9A74767ADE1E}" type="presOf" srcId="{4B87D82A-CB35-4C2B-BBEE-9148E23A76EA}" destId="{4FB8C7C6-FB44-4F4A-90FF-8C4F52BE041F}" srcOrd="0" destOrd="0" presId="urn:microsoft.com/office/officeart/2005/8/layout/bProcess3"/>
    <dgm:cxn modelId="{3513394B-FA0F-4F2E-B101-E8AEBE32A3BF}" type="presOf" srcId="{D3C970AE-0234-4DCB-9236-9F6EEFC9B5EC}" destId="{966DBB49-DE7A-4972-AD15-115E5C1728AD}" srcOrd="0" destOrd="0" presId="urn:microsoft.com/office/officeart/2005/8/layout/bProcess3"/>
    <dgm:cxn modelId="{85B992C2-B7A8-4466-A8A4-4819BCD928A5}" srcId="{922F3A0B-67EB-42D2-880A-8BB167AA42B8}" destId="{E3EA9A18-F6A2-4572-8883-A97719637688}" srcOrd="8" destOrd="0" parTransId="{08A9011F-94C5-400B-81A2-4E4CC8F6874F}" sibTransId="{9F57E82B-F855-4A85-B68B-7988E629E5A3}"/>
    <dgm:cxn modelId="{3289CF88-D9B1-4352-8057-30B0984089FD}" srcId="{922F3A0B-67EB-42D2-880A-8BB167AA42B8}" destId="{3F818464-2C28-49F5-958F-F37813DAC90F}" srcOrd="0" destOrd="0" parTransId="{6FDCB75B-4146-41F7-B67A-F1D28638AD91}" sibTransId="{60593160-DA2D-46A2-A1EC-4481858DFEF0}"/>
    <dgm:cxn modelId="{AE1A88C8-628E-4693-866D-2D66CEA6490E}" type="presOf" srcId="{08A86893-D137-486D-AAC5-EBDF54F4597B}" destId="{F6A73DD5-27A5-4DB1-979B-F281971A2DAF}" srcOrd="1" destOrd="0" presId="urn:microsoft.com/office/officeart/2005/8/layout/bProcess3"/>
    <dgm:cxn modelId="{AC8E5FB8-3DFC-4A24-B2C9-7F62E064B8B1}" type="presParOf" srcId="{26BB0B10-C9E4-485B-8D3E-B5F6740837F4}" destId="{36E9E5A3-B16E-4FCF-A6B7-E6DC760B73B6}" srcOrd="0" destOrd="0" presId="urn:microsoft.com/office/officeart/2005/8/layout/bProcess3"/>
    <dgm:cxn modelId="{94541EB1-C8F4-46CB-918D-7A6BD23B7D96}" type="presParOf" srcId="{26BB0B10-C9E4-485B-8D3E-B5F6740837F4}" destId="{4E87776A-6296-41BE-9C9E-9F66C98F29DE}" srcOrd="1" destOrd="0" presId="urn:microsoft.com/office/officeart/2005/8/layout/bProcess3"/>
    <dgm:cxn modelId="{2FBF1562-621C-499D-9E9B-4E914176C6F4}" type="presParOf" srcId="{4E87776A-6296-41BE-9C9E-9F66C98F29DE}" destId="{E6E9204C-E1A5-4DE0-AF85-A4B56BD6F60D}" srcOrd="0" destOrd="0" presId="urn:microsoft.com/office/officeart/2005/8/layout/bProcess3"/>
    <dgm:cxn modelId="{CDFB3F53-5359-4052-B00B-961EE4C15F18}" type="presParOf" srcId="{26BB0B10-C9E4-485B-8D3E-B5F6740837F4}" destId="{7D22760D-3811-4908-B5F7-08EC4B428E8C}" srcOrd="2" destOrd="0" presId="urn:microsoft.com/office/officeart/2005/8/layout/bProcess3"/>
    <dgm:cxn modelId="{96763CC0-9DFC-46B6-9FB3-504CB0CB2DB1}" type="presParOf" srcId="{26BB0B10-C9E4-485B-8D3E-B5F6740837F4}" destId="{F1BE9D87-A325-4D10-B174-47033560A4CE}" srcOrd="3" destOrd="0" presId="urn:microsoft.com/office/officeart/2005/8/layout/bProcess3"/>
    <dgm:cxn modelId="{C22F0A42-11F5-468D-BA58-58F6303779AC}" type="presParOf" srcId="{F1BE9D87-A325-4D10-B174-47033560A4CE}" destId="{5081E938-38A9-463C-946A-8474050105F8}" srcOrd="0" destOrd="0" presId="urn:microsoft.com/office/officeart/2005/8/layout/bProcess3"/>
    <dgm:cxn modelId="{1BFE428D-F16C-4795-821E-582612644650}" type="presParOf" srcId="{26BB0B10-C9E4-485B-8D3E-B5F6740837F4}" destId="{1E662113-49BF-4F97-AE7C-134B7F7C43B8}" srcOrd="4" destOrd="0" presId="urn:microsoft.com/office/officeart/2005/8/layout/bProcess3"/>
    <dgm:cxn modelId="{E992088F-AAB1-4A94-954C-4BFFB8629291}" type="presParOf" srcId="{26BB0B10-C9E4-485B-8D3E-B5F6740837F4}" destId="{966DBB49-DE7A-4972-AD15-115E5C1728AD}" srcOrd="5" destOrd="0" presId="urn:microsoft.com/office/officeart/2005/8/layout/bProcess3"/>
    <dgm:cxn modelId="{6484F4B2-9737-4310-B18A-723CE0D424B6}" type="presParOf" srcId="{966DBB49-DE7A-4972-AD15-115E5C1728AD}" destId="{5B242991-ECBD-4424-9901-A245871D18F6}" srcOrd="0" destOrd="0" presId="urn:microsoft.com/office/officeart/2005/8/layout/bProcess3"/>
    <dgm:cxn modelId="{A33BF882-3323-4DFF-9A66-3ED16B129301}" type="presParOf" srcId="{26BB0B10-C9E4-485B-8D3E-B5F6740837F4}" destId="{8A133B35-2693-4F78-B560-6C05B6508906}" srcOrd="6" destOrd="0" presId="urn:microsoft.com/office/officeart/2005/8/layout/bProcess3"/>
    <dgm:cxn modelId="{44D539E1-05D7-4B83-83A0-C6FCB49FDEED}" type="presParOf" srcId="{26BB0B10-C9E4-485B-8D3E-B5F6740837F4}" destId="{F883597C-28EB-40EC-831E-C8A74D5AE598}" srcOrd="7" destOrd="0" presId="urn:microsoft.com/office/officeart/2005/8/layout/bProcess3"/>
    <dgm:cxn modelId="{0F4B60C6-34D8-4CD6-97C9-DB69B74651E3}" type="presParOf" srcId="{F883597C-28EB-40EC-831E-C8A74D5AE598}" destId="{F6A73DD5-27A5-4DB1-979B-F281971A2DAF}" srcOrd="0" destOrd="0" presId="urn:microsoft.com/office/officeart/2005/8/layout/bProcess3"/>
    <dgm:cxn modelId="{1DA59FBF-DCDC-49B8-9D3E-5A191AECE3F9}" type="presParOf" srcId="{26BB0B10-C9E4-485B-8D3E-B5F6740837F4}" destId="{2A2A6DE3-BB23-4B0A-BB34-902F516A49EE}" srcOrd="8" destOrd="0" presId="urn:microsoft.com/office/officeart/2005/8/layout/bProcess3"/>
    <dgm:cxn modelId="{0E045A65-D410-41F0-8C1E-DF1BBD709E48}" type="presParOf" srcId="{26BB0B10-C9E4-485B-8D3E-B5F6740837F4}" destId="{03D7FBC7-A218-4CB3-81C9-0C611B504397}" srcOrd="9" destOrd="0" presId="urn:microsoft.com/office/officeart/2005/8/layout/bProcess3"/>
    <dgm:cxn modelId="{45D69982-ABC0-4484-B87C-DE5B9869EA08}" type="presParOf" srcId="{03D7FBC7-A218-4CB3-81C9-0C611B504397}" destId="{C4882E1F-83DE-4946-A8EF-7DE8DE420C3F}" srcOrd="0" destOrd="0" presId="urn:microsoft.com/office/officeart/2005/8/layout/bProcess3"/>
    <dgm:cxn modelId="{BA7E62CE-3E9A-4346-B823-2A9D1DE1881D}" type="presParOf" srcId="{26BB0B10-C9E4-485B-8D3E-B5F6740837F4}" destId="{0AD5466F-574D-49D9-AD9C-7F07043B0F16}" srcOrd="10" destOrd="0" presId="urn:microsoft.com/office/officeart/2005/8/layout/bProcess3"/>
    <dgm:cxn modelId="{87BD5640-BC85-495F-A0C3-9AA398FBE64F}" type="presParOf" srcId="{26BB0B10-C9E4-485B-8D3E-B5F6740837F4}" destId="{B0D3660E-456C-44E2-8A25-66879DA0F3B5}" srcOrd="11" destOrd="0" presId="urn:microsoft.com/office/officeart/2005/8/layout/bProcess3"/>
    <dgm:cxn modelId="{E992E93D-B31E-43A7-A090-116C1588CD54}" type="presParOf" srcId="{B0D3660E-456C-44E2-8A25-66879DA0F3B5}" destId="{5CD45782-C4B5-4529-A6A0-D57BC6205500}" srcOrd="0" destOrd="0" presId="urn:microsoft.com/office/officeart/2005/8/layout/bProcess3"/>
    <dgm:cxn modelId="{6773B4F1-A1F8-42E8-947C-D6BE6842BE86}" type="presParOf" srcId="{26BB0B10-C9E4-485B-8D3E-B5F6740837F4}" destId="{FC4AB9F2-6CC0-47CA-9A55-D35C6B53C0AA}" srcOrd="12" destOrd="0" presId="urn:microsoft.com/office/officeart/2005/8/layout/bProcess3"/>
    <dgm:cxn modelId="{F3EF4F2C-EFFD-487B-AD40-E57426B1052C}" type="presParOf" srcId="{26BB0B10-C9E4-485B-8D3E-B5F6740837F4}" destId="{A7234F0A-D27E-4756-8D70-E16C9F0C2E83}" srcOrd="13" destOrd="0" presId="urn:microsoft.com/office/officeart/2005/8/layout/bProcess3"/>
    <dgm:cxn modelId="{BBBBEDD4-7C0B-49EA-AE37-BC9308815DF0}" type="presParOf" srcId="{A7234F0A-D27E-4756-8D70-E16C9F0C2E83}" destId="{037D786B-5660-4D63-8ED9-4549AE91BD91}" srcOrd="0" destOrd="0" presId="urn:microsoft.com/office/officeart/2005/8/layout/bProcess3"/>
    <dgm:cxn modelId="{1AB6911A-F6CF-4C55-8C57-692AAA2BB655}" type="presParOf" srcId="{26BB0B10-C9E4-485B-8D3E-B5F6740837F4}" destId="{0262D822-82FD-4EBA-8A63-BEC41EF5F110}" srcOrd="14" destOrd="0" presId="urn:microsoft.com/office/officeart/2005/8/layout/bProcess3"/>
    <dgm:cxn modelId="{42C6EF61-8610-4145-8952-8F9166826C67}" type="presParOf" srcId="{26BB0B10-C9E4-485B-8D3E-B5F6740837F4}" destId="{4FB8C7C6-FB44-4F4A-90FF-8C4F52BE041F}" srcOrd="15" destOrd="0" presId="urn:microsoft.com/office/officeart/2005/8/layout/bProcess3"/>
    <dgm:cxn modelId="{5F5FAE39-69AF-41CD-87F8-5F26F76F8FE9}" type="presParOf" srcId="{4FB8C7C6-FB44-4F4A-90FF-8C4F52BE041F}" destId="{6EEF42D1-DCD1-4AEE-ABB5-135297BE2198}" srcOrd="0" destOrd="0" presId="urn:microsoft.com/office/officeart/2005/8/layout/bProcess3"/>
    <dgm:cxn modelId="{F864F1BC-771A-4A1C-A355-C70D507F56A6}" type="presParOf" srcId="{26BB0B10-C9E4-485B-8D3E-B5F6740837F4}" destId="{D42003FF-96BD-4A21-BD92-5540754E3FA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613944-7B8C-47F0-94A9-B7B371D2C88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871CD7A-EACC-4D3D-85E9-9E9B0E5FD793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Impulsos</a:t>
          </a:r>
        </a:p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Nervios sensitivos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08ECD-10A0-482E-A908-BE8FB8AB2FE5}" type="parTrans" cxnId="{C461603C-264E-4A68-BDEA-E642CA32C48D}">
      <dgm:prSet/>
      <dgm:spPr/>
      <dgm:t>
        <a:bodyPr/>
        <a:lstStyle/>
        <a:p>
          <a:endParaRPr lang="es-ES"/>
        </a:p>
      </dgm:t>
    </dgm:pt>
    <dgm:pt modelId="{B6765EEA-68F0-4683-9554-3BBAF195D457}" type="sibTrans" cxnId="{C461603C-264E-4A68-BDEA-E642CA32C48D}">
      <dgm:prSet/>
      <dgm:spPr>
        <a:solidFill>
          <a:srgbClr val="002060">
            <a:alpha val="58000"/>
          </a:srgbClr>
        </a:solidFill>
      </dgm:spPr>
      <dgm:t>
        <a:bodyPr/>
        <a:lstStyle/>
        <a:p>
          <a:endParaRPr lang="es-ES"/>
        </a:p>
      </dgm:t>
    </dgm:pt>
    <dgm:pt modelId="{92C6F011-0A91-43F0-AC2D-F5E7C1369F80}">
      <dgm:prSet phldrT="[Texto]" custT="1"/>
      <dgm:spPr>
        <a:solidFill>
          <a:srgbClr val="F9A807"/>
        </a:solidFill>
      </dgm:spPr>
      <dgm:t>
        <a:bodyPr/>
        <a:lstStyle/>
        <a:p>
          <a:r>
            <a: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Sistema límbico</a:t>
          </a:r>
        </a:p>
        <a:p>
          <a:r>
            <a:rPr lang="es-E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(Amígdala e hipocampo)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E527AD-98D7-44FF-97C0-11D5B27D5B06}" type="parTrans" cxnId="{E4F7917E-10A2-417F-9931-83A47D6248AF}">
      <dgm:prSet/>
      <dgm:spPr/>
      <dgm:t>
        <a:bodyPr/>
        <a:lstStyle/>
        <a:p>
          <a:endParaRPr lang="es-ES"/>
        </a:p>
      </dgm:t>
    </dgm:pt>
    <dgm:pt modelId="{A9716C53-C956-43DF-9FE4-5991355605AC}" type="sibTrans" cxnId="{E4F7917E-10A2-417F-9931-83A47D6248AF}">
      <dgm:prSet/>
      <dgm:spPr>
        <a:solidFill>
          <a:srgbClr val="002060">
            <a:alpha val="58000"/>
          </a:srgbClr>
        </a:solidFill>
      </dgm:spPr>
      <dgm:t>
        <a:bodyPr/>
        <a:lstStyle/>
        <a:p>
          <a:endParaRPr lang="es-ES"/>
        </a:p>
      </dgm:t>
    </dgm:pt>
    <dgm:pt modelId="{235ACC12-D942-4B5F-B6AD-A42FE7AF1F9B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Hormonas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AD00E-6415-435E-8DA9-53EEAF09DC10}" type="parTrans" cxnId="{A4EED49F-CC57-47E3-B7FD-24B10D212552}">
      <dgm:prSet/>
      <dgm:spPr/>
      <dgm:t>
        <a:bodyPr/>
        <a:lstStyle/>
        <a:p>
          <a:endParaRPr lang="es-ES"/>
        </a:p>
      </dgm:t>
    </dgm:pt>
    <dgm:pt modelId="{D28E9A8C-5B32-40F4-BCFB-C590DE55FF10}" type="sibTrans" cxnId="{A4EED49F-CC57-47E3-B7FD-24B10D212552}">
      <dgm:prSet/>
      <dgm:spPr/>
      <dgm:t>
        <a:bodyPr/>
        <a:lstStyle/>
        <a:p>
          <a:endParaRPr lang="es-ES"/>
        </a:p>
      </dgm:t>
    </dgm:pt>
    <dgm:pt modelId="{238337E6-975E-47C2-BBF4-C21897A27498}" type="pres">
      <dgm:prSet presAssocID="{1E613944-7B8C-47F0-94A9-B7B371D2C886}" presName="linearFlow" presStyleCnt="0">
        <dgm:presLayoutVars>
          <dgm:resizeHandles val="exact"/>
        </dgm:presLayoutVars>
      </dgm:prSet>
      <dgm:spPr/>
    </dgm:pt>
    <dgm:pt modelId="{31115641-B5DA-40B6-8BB2-9C9388CD58AC}" type="pres">
      <dgm:prSet presAssocID="{7871CD7A-EACC-4D3D-85E9-9E9B0E5FD793}" presName="node" presStyleLbl="node1" presStyleIdx="0" presStyleCnt="3" custLinFactNeighborY="-142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DDAE44-5099-467F-8195-339C65320248}" type="pres">
      <dgm:prSet presAssocID="{B6765EEA-68F0-4683-9554-3BBAF195D457}" presName="sibTrans" presStyleLbl="sibTrans2D1" presStyleIdx="0" presStyleCnt="2"/>
      <dgm:spPr/>
      <dgm:t>
        <a:bodyPr/>
        <a:lstStyle/>
        <a:p>
          <a:endParaRPr lang="es-ES"/>
        </a:p>
      </dgm:t>
    </dgm:pt>
    <dgm:pt modelId="{C9AE4722-3832-480C-AF3A-C22ABF7E8ED6}" type="pres">
      <dgm:prSet presAssocID="{B6765EEA-68F0-4683-9554-3BBAF195D457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64643669-C04C-454F-9AE9-C2656056919D}" type="pres">
      <dgm:prSet presAssocID="{92C6F011-0A91-43F0-AC2D-F5E7C1369F80}" presName="node" presStyleLbl="node1" presStyleIdx="1" presStyleCnt="3" custScaleX="1108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B456D0-772F-446C-A6E8-143A2FD7F60C}" type="pres">
      <dgm:prSet presAssocID="{A9716C53-C956-43DF-9FE4-5991355605AC}" presName="sibTrans" presStyleLbl="sibTrans2D1" presStyleIdx="1" presStyleCnt="2"/>
      <dgm:spPr/>
      <dgm:t>
        <a:bodyPr/>
        <a:lstStyle/>
        <a:p>
          <a:endParaRPr lang="es-ES"/>
        </a:p>
      </dgm:t>
    </dgm:pt>
    <dgm:pt modelId="{605001A2-EAF9-491B-BED6-E71C1D03C0EB}" type="pres">
      <dgm:prSet presAssocID="{A9716C53-C956-43DF-9FE4-5991355605AC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6E73CFCF-CA20-4900-A850-1E83B434F3B9}" type="pres">
      <dgm:prSet presAssocID="{235ACC12-D942-4B5F-B6AD-A42FE7AF1F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9521EBA-52F9-414A-9CF8-D44827E91C76}" type="presOf" srcId="{A9716C53-C956-43DF-9FE4-5991355605AC}" destId="{7FB456D0-772F-446C-A6E8-143A2FD7F60C}" srcOrd="0" destOrd="0" presId="urn:microsoft.com/office/officeart/2005/8/layout/process2"/>
    <dgm:cxn modelId="{352F841D-DCA8-4C86-BAC5-CF6601C53276}" type="presOf" srcId="{B6765EEA-68F0-4683-9554-3BBAF195D457}" destId="{C9AE4722-3832-480C-AF3A-C22ABF7E8ED6}" srcOrd="1" destOrd="0" presId="urn:microsoft.com/office/officeart/2005/8/layout/process2"/>
    <dgm:cxn modelId="{08811876-97A7-47C7-A38E-DCDBD68F0B2F}" type="presOf" srcId="{1E613944-7B8C-47F0-94A9-B7B371D2C886}" destId="{238337E6-975E-47C2-BBF4-C21897A27498}" srcOrd="0" destOrd="0" presId="urn:microsoft.com/office/officeart/2005/8/layout/process2"/>
    <dgm:cxn modelId="{C461603C-264E-4A68-BDEA-E642CA32C48D}" srcId="{1E613944-7B8C-47F0-94A9-B7B371D2C886}" destId="{7871CD7A-EACC-4D3D-85E9-9E9B0E5FD793}" srcOrd="0" destOrd="0" parTransId="{00E08ECD-10A0-482E-A908-BE8FB8AB2FE5}" sibTransId="{B6765EEA-68F0-4683-9554-3BBAF195D457}"/>
    <dgm:cxn modelId="{32479DA7-DB81-4957-8421-30B9AB6A9906}" type="presOf" srcId="{235ACC12-D942-4B5F-B6AD-A42FE7AF1F9B}" destId="{6E73CFCF-CA20-4900-A850-1E83B434F3B9}" srcOrd="0" destOrd="0" presId="urn:microsoft.com/office/officeart/2005/8/layout/process2"/>
    <dgm:cxn modelId="{A4EED49F-CC57-47E3-B7FD-24B10D212552}" srcId="{1E613944-7B8C-47F0-94A9-B7B371D2C886}" destId="{235ACC12-D942-4B5F-B6AD-A42FE7AF1F9B}" srcOrd="2" destOrd="0" parTransId="{B32AD00E-6415-435E-8DA9-53EEAF09DC10}" sibTransId="{D28E9A8C-5B32-40F4-BCFB-C590DE55FF10}"/>
    <dgm:cxn modelId="{24519782-0483-47C8-8FEC-4B6E76DB3C2F}" type="presOf" srcId="{92C6F011-0A91-43F0-AC2D-F5E7C1369F80}" destId="{64643669-C04C-454F-9AE9-C2656056919D}" srcOrd="0" destOrd="0" presId="urn:microsoft.com/office/officeart/2005/8/layout/process2"/>
    <dgm:cxn modelId="{CD25DD99-8E14-4B90-8A8A-2647C3BF06AF}" type="presOf" srcId="{B6765EEA-68F0-4683-9554-3BBAF195D457}" destId="{E0DDAE44-5099-467F-8195-339C65320248}" srcOrd="0" destOrd="0" presId="urn:microsoft.com/office/officeart/2005/8/layout/process2"/>
    <dgm:cxn modelId="{E4F7917E-10A2-417F-9931-83A47D6248AF}" srcId="{1E613944-7B8C-47F0-94A9-B7B371D2C886}" destId="{92C6F011-0A91-43F0-AC2D-F5E7C1369F80}" srcOrd="1" destOrd="0" parTransId="{64E527AD-98D7-44FF-97C0-11D5B27D5B06}" sibTransId="{A9716C53-C956-43DF-9FE4-5991355605AC}"/>
    <dgm:cxn modelId="{E2270216-D64C-465F-87AD-D9AB215274E3}" type="presOf" srcId="{7871CD7A-EACC-4D3D-85E9-9E9B0E5FD793}" destId="{31115641-B5DA-40B6-8BB2-9C9388CD58AC}" srcOrd="0" destOrd="0" presId="urn:microsoft.com/office/officeart/2005/8/layout/process2"/>
    <dgm:cxn modelId="{D7F6D049-71D8-49B2-BDE6-DA4359CAC848}" type="presOf" srcId="{A9716C53-C956-43DF-9FE4-5991355605AC}" destId="{605001A2-EAF9-491B-BED6-E71C1D03C0EB}" srcOrd="1" destOrd="0" presId="urn:microsoft.com/office/officeart/2005/8/layout/process2"/>
    <dgm:cxn modelId="{62C37BB2-261E-41A7-B07B-614C69C585F5}" type="presParOf" srcId="{238337E6-975E-47C2-BBF4-C21897A27498}" destId="{31115641-B5DA-40B6-8BB2-9C9388CD58AC}" srcOrd="0" destOrd="0" presId="urn:microsoft.com/office/officeart/2005/8/layout/process2"/>
    <dgm:cxn modelId="{3ED1152B-19A8-4466-A01B-1D776CA2039B}" type="presParOf" srcId="{238337E6-975E-47C2-BBF4-C21897A27498}" destId="{E0DDAE44-5099-467F-8195-339C65320248}" srcOrd="1" destOrd="0" presId="urn:microsoft.com/office/officeart/2005/8/layout/process2"/>
    <dgm:cxn modelId="{18E0D2A3-A2E3-43EE-BFB9-37BDB9E8FD9E}" type="presParOf" srcId="{E0DDAE44-5099-467F-8195-339C65320248}" destId="{C9AE4722-3832-480C-AF3A-C22ABF7E8ED6}" srcOrd="0" destOrd="0" presId="urn:microsoft.com/office/officeart/2005/8/layout/process2"/>
    <dgm:cxn modelId="{5961DE2A-0483-40C6-ACB3-5C8256C41AED}" type="presParOf" srcId="{238337E6-975E-47C2-BBF4-C21897A27498}" destId="{64643669-C04C-454F-9AE9-C2656056919D}" srcOrd="2" destOrd="0" presId="urn:microsoft.com/office/officeart/2005/8/layout/process2"/>
    <dgm:cxn modelId="{757E8A2F-CC3F-487E-8E6E-9AA56BBA0081}" type="presParOf" srcId="{238337E6-975E-47C2-BBF4-C21897A27498}" destId="{7FB456D0-772F-446C-A6E8-143A2FD7F60C}" srcOrd="3" destOrd="0" presId="urn:microsoft.com/office/officeart/2005/8/layout/process2"/>
    <dgm:cxn modelId="{988D58F3-8B13-4100-8F0F-4ED7AC646D1D}" type="presParOf" srcId="{7FB456D0-772F-446C-A6E8-143A2FD7F60C}" destId="{605001A2-EAF9-491B-BED6-E71C1D03C0EB}" srcOrd="0" destOrd="0" presId="urn:microsoft.com/office/officeart/2005/8/layout/process2"/>
    <dgm:cxn modelId="{F2B50AC1-B00D-4539-9C70-1B22164DB938}" type="presParOf" srcId="{238337E6-975E-47C2-BBF4-C21897A27498}" destId="{6E73CFCF-CA20-4900-A850-1E83B434F3B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362294-F4C4-42D0-A732-D4F8866DBA0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AF0654B-EC9E-4C6C-B521-126235FE5A23}">
      <dgm:prSet phldrT="[Texto]"/>
      <dgm:spPr>
        <a:solidFill>
          <a:srgbClr val="43B634"/>
        </a:solidFill>
      </dgm:spPr>
      <dgm:t>
        <a:bodyPr/>
        <a:lstStyle/>
        <a:p>
          <a:r>
            <a:rPr lang="es-ES" u="sng" dirty="0" smtClean="0">
              <a:latin typeface="Baskerville Old Face" pitchFamily="18" charset="0"/>
            </a:rPr>
            <a:t>ENDORFINAS  </a:t>
          </a:r>
          <a:r>
            <a:rPr lang="es-ES" u="none" dirty="0" smtClean="0">
              <a:latin typeface="Baskerville Old Face" pitchFamily="18" charset="0"/>
            </a:rPr>
            <a:t>analgésico </a:t>
          </a:r>
          <a:r>
            <a:rPr lang="es-ES" u="none" dirty="0" smtClean="0">
              <a:latin typeface="Baskerville Old Face" pitchFamily="18" charset="0"/>
              <a:sym typeface="Wingdings" pitchFamily="2" charset="2"/>
            </a:rPr>
            <a:t> bienestar</a:t>
          </a:r>
          <a:endParaRPr lang="es-ES" u="none" dirty="0">
            <a:latin typeface="Baskerville Old Face" pitchFamily="18" charset="0"/>
          </a:endParaRPr>
        </a:p>
      </dgm:t>
    </dgm:pt>
    <dgm:pt modelId="{343D144E-EF07-4559-B305-E07A91C93082}" type="parTrans" cxnId="{2BAB466F-E200-498C-88C2-A35D7359E552}">
      <dgm:prSet/>
      <dgm:spPr/>
      <dgm:t>
        <a:bodyPr/>
        <a:lstStyle/>
        <a:p>
          <a:endParaRPr lang="es-ES"/>
        </a:p>
      </dgm:t>
    </dgm:pt>
    <dgm:pt modelId="{0E9F9332-B347-457B-9F0C-94EAC6D7DD75}" type="sibTrans" cxnId="{2BAB466F-E200-498C-88C2-A35D7359E552}">
      <dgm:prSet/>
      <dgm:spPr/>
      <dgm:t>
        <a:bodyPr/>
        <a:lstStyle/>
        <a:p>
          <a:endParaRPr lang="es-ES"/>
        </a:p>
      </dgm:t>
    </dgm:pt>
    <dgm:pt modelId="{A56676AC-77D2-4999-9315-393BB279F730}">
      <dgm:prSet phldrT="[Texto]"/>
      <dgm:spPr>
        <a:solidFill>
          <a:srgbClr val="106254"/>
        </a:solidFill>
      </dgm:spPr>
      <dgm:t>
        <a:bodyPr/>
        <a:lstStyle/>
        <a:p>
          <a:r>
            <a:rPr lang="es-ES" u="sng" dirty="0" smtClean="0">
              <a:latin typeface="Baskerville Old Face" pitchFamily="18" charset="0"/>
            </a:rPr>
            <a:t>CORTISOL</a:t>
          </a:r>
        </a:p>
        <a:p>
          <a:r>
            <a:rPr lang="es-ES" u="none" dirty="0" smtClean="0">
              <a:latin typeface="Baskerville Old Face" pitchFamily="18" charset="0"/>
            </a:rPr>
            <a:t>Se inhibe </a:t>
          </a:r>
          <a:endParaRPr lang="es-ES" u="none" dirty="0">
            <a:latin typeface="Baskerville Old Face" pitchFamily="18" charset="0"/>
          </a:endParaRPr>
        </a:p>
      </dgm:t>
    </dgm:pt>
    <dgm:pt modelId="{C1695EE4-7F96-4329-A675-191A2B1014F4}" type="parTrans" cxnId="{7673F1AE-041E-4708-82DA-D7CBD9BA1127}">
      <dgm:prSet/>
      <dgm:spPr/>
      <dgm:t>
        <a:bodyPr/>
        <a:lstStyle/>
        <a:p>
          <a:endParaRPr lang="es-ES"/>
        </a:p>
      </dgm:t>
    </dgm:pt>
    <dgm:pt modelId="{8CB9BFEF-C623-475E-8D7D-47CBFABA9D9C}" type="sibTrans" cxnId="{7673F1AE-041E-4708-82DA-D7CBD9BA1127}">
      <dgm:prSet/>
      <dgm:spPr/>
      <dgm:t>
        <a:bodyPr/>
        <a:lstStyle/>
        <a:p>
          <a:endParaRPr lang="es-ES"/>
        </a:p>
      </dgm:t>
    </dgm:pt>
    <dgm:pt modelId="{CE545DA3-AFFD-4F34-92D9-6EF11F600815}">
      <dgm:prSet phldrT="[Texto]"/>
      <dgm:spPr>
        <a:solidFill>
          <a:srgbClr val="FB294C"/>
        </a:solidFill>
      </dgm:spPr>
      <dgm:t>
        <a:bodyPr/>
        <a:lstStyle/>
        <a:p>
          <a:r>
            <a:rPr lang="es-ES" u="sng" dirty="0" smtClean="0">
              <a:latin typeface="Baskerville Old Face" pitchFamily="18" charset="0"/>
            </a:rPr>
            <a:t>DOPAMINA</a:t>
          </a:r>
          <a:r>
            <a:rPr lang="es-ES" dirty="0" smtClean="0">
              <a:latin typeface="Baskerville Old Face" pitchFamily="18" charset="0"/>
            </a:rPr>
            <a:t> favorece la agilidad mental</a:t>
          </a:r>
          <a:endParaRPr lang="es-ES" dirty="0">
            <a:latin typeface="Baskerville Old Face" pitchFamily="18" charset="0"/>
          </a:endParaRPr>
        </a:p>
      </dgm:t>
    </dgm:pt>
    <dgm:pt modelId="{779A8310-3D82-49D9-9664-E9E0B226F81D}" type="parTrans" cxnId="{45E34B6A-E082-4B2D-BBA8-E0E381B8AFAD}">
      <dgm:prSet/>
      <dgm:spPr/>
      <dgm:t>
        <a:bodyPr/>
        <a:lstStyle/>
        <a:p>
          <a:endParaRPr lang="es-ES"/>
        </a:p>
      </dgm:t>
    </dgm:pt>
    <dgm:pt modelId="{BE7BBCD6-7A69-44E9-BA4C-44DC645C75DD}" type="sibTrans" cxnId="{45E34B6A-E082-4B2D-BBA8-E0E381B8AFAD}">
      <dgm:prSet/>
      <dgm:spPr/>
      <dgm:t>
        <a:bodyPr/>
        <a:lstStyle/>
        <a:p>
          <a:endParaRPr lang="es-ES"/>
        </a:p>
      </dgm:t>
    </dgm:pt>
    <dgm:pt modelId="{73626477-F75B-4AA2-AEB0-07D376CDDE4E}">
      <dgm:prSet phldrT="[Texto]"/>
      <dgm:spPr>
        <a:solidFill>
          <a:srgbClr val="295697"/>
        </a:solidFill>
      </dgm:spPr>
      <dgm:t>
        <a:bodyPr/>
        <a:lstStyle/>
        <a:p>
          <a:r>
            <a:rPr lang="es-ES" u="sng" dirty="0" smtClean="0">
              <a:latin typeface="Baskerville Old Face" pitchFamily="18" charset="0"/>
            </a:rPr>
            <a:t>SEROTONINA</a:t>
          </a:r>
        </a:p>
        <a:p>
          <a:r>
            <a:rPr lang="es-ES" u="none" dirty="0" smtClean="0">
              <a:latin typeface="Baskerville Old Face" pitchFamily="18" charset="0"/>
            </a:rPr>
            <a:t>analgésico </a:t>
          </a:r>
          <a:r>
            <a:rPr lang="es-ES" u="none" dirty="0" smtClean="0">
              <a:latin typeface="Baskerville Old Face" pitchFamily="18" charset="0"/>
              <a:sym typeface="Wingdings" pitchFamily="2" charset="2"/>
            </a:rPr>
            <a:t> bienestar</a:t>
          </a:r>
          <a:endParaRPr lang="es-ES" u="sng" dirty="0">
            <a:latin typeface="Baskerville Old Face" pitchFamily="18" charset="0"/>
          </a:endParaRPr>
        </a:p>
      </dgm:t>
    </dgm:pt>
    <dgm:pt modelId="{D103F4CD-F011-44C6-A21A-98E199C4455E}" type="parTrans" cxnId="{F0D5C6AF-61F6-4D10-899F-0D4053D78EC2}">
      <dgm:prSet/>
      <dgm:spPr/>
      <dgm:t>
        <a:bodyPr/>
        <a:lstStyle/>
        <a:p>
          <a:endParaRPr lang="es-ES"/>
        </a:p>
      </dgm:t>
    </dgm:pt>
    <dgm:pt modelId="{116E0C50-2B62-4C72-BDF4-EEBA46ABC514}" type="sibTrans" cxnId="{F0D5C6AF-61F6-4D10-899F-0D4053D78EC2}">
      <dgm:prSet/>
      <dgm:spPr/>
      <dgm:t>
        <a:bodyPr/>
        <a:lstStyle/>
        <a:p>
          <a:endParaRPr lang="es-ES"/>
        </a:p>
      </dgm:t>
    </dgm:pt>
    <dgm:pt modelId="{EE23647E-DC22-4A1D-A1BA-A9F677047DB7}">
      <dgm:prSet phldrT="[Texto]"/>
      <dgm:spPr>
        <a:solidFill>
          <a:srgbClr val="F78609"/>
        </a:solidFill>
      </dgm:spPr>
      <dgm:t>
        <a:bodyPr/>
        <a:lstStyle/>
        <a:p>
          <a:r>
            <a:rPr lang="es-ES" u="sng" dirty="0" smtClean="0">
              <a:latin typeface="Baskerville Old Face" pitchFamily="18" charset="0"/>
            </a:rPr>
            <a:t>ADRENALINA</a:t>
          </a:r>
          <a:r>
            <a:rPr lang="es-ES" dirty="0" smtClean="0">
              <a:latin typeface="Baskerville Old Face" pitchFamily="18" charset="0"/>
            </a:rPr>
            <a:t> aumenta la imaginación y la creatividad</a:t>
          </a:r>
          <a:endParaRPr lang="es-ES" dirty="0">
            <a:latin typeface="Baskerville Old Face" pitchFamily="18" charset="0"/>
          </a:endParaRPr>
        </a:p>
      </dgm:t>
    </dgm:pt>
    <dgm:pt modelId="{3A614618-634F-4994-A10C-46D4D4C94BA9}" type="parTrans" cxnId="{406365F9-BA3C-4872-AE20-91FCA61379ED}">
      <dgm:prSet/>
      <dgm:spPr/>
      <dgm:t>
        <a:bodyPr/>
        <a:lstStyle/>
        <a:p>
          <a:endParaRPr lang="es-ES"/>
        </a:p>
      </dgm:t>
    </dgm:pt>
    <dgm:pt modelId="{859B7FEF-C9F1-4B3D-A415-C6CDEA4B8299}" type="sibTrans" cxnId="{406365F9-BA3C-4872-AE20-91FCA61379ED}">
      <dgm:prSet/>
      <dgm:spPr/>
      <dgm:t>
        <a:bodyPr/>
        <a:lstStyle/>
        <a:p>
          <a:endParaRPr lang="es-ES"/>
        </a:p>
      </dgm:t>
    </dgm:pt>
    <dgm:pt modelId="{76FB147F-2721-4D1F-BCD9-277B450B7A8A}">
      <dgm:prSet phldrT="[Texto]"/>
      <dgm:spPr>
        <a:solidFill>
          <a:srgbClr val="00B0F0"/>
        </a:solidFill>
      </dgm:spPr>
      <dgm:t>
        <a:bodyPr/>
        <a:lstStyle/>
        <a:p>
          <a:r>
            <a:rPr lang="es-ES" u="sng" dirty="0" smtClean="0">
              <a:latin typeface="Baskerville Old Face" pitchFamily="18" charset="0"/>
            </a:rPr>
            <a:t>OXITOCINA</a:t>
          </a:r>
          <a:r>
            <a:rPr lang="es-ES" dirty="0" smtClean="0">
              <a:latin typeface="Baskerville Old Face" pitchFamily="18" charset="0"/>
            </a:rPr>
            <a:t> modula la emoción y el ánimo</a:t>
          </a:r>
          <a:endParaRPr lang="es-ES" dirty="0">
            <a:latin typeface="Baskerville Old Face" pitchFamily="18" charset="0"/>
          </a:endParaRPr>
        </a:p>
      </dgm:t>
    </dgm:pt>
    <dgm:pt modelId="{C437548B-B1C4-4DFF-9E49-7976149B61F8}" type="parTrans" cxnId="{0D4B15B4-BF76-49F0-8382-B1996F48CDEC}">
      <dgm:prSet/>
      <dgm:spPr/>
      <dgm:t>
        <a:bodyPr/>
        <a:lstStyle/>
        <a:p>
          <a:endParaRPr lang="es-ES"/>
        </a:p>
      </dgm:t>
    </dgm:pt>
    <dgm:pt modelId="{C115FFF6-5392-462E-BCE3-E4F4C905244A}" type="sibTrans" cxnId="{0D4B15B4-BF76-49F0-8382-B1996F48CDEC}">
      <dgm:prSet/>
      <dgm:spPr/>
      <dgm:t>
        <a:bodyPr/>
        <a:lstStyle/>
        <a:p>
          <a:endParaRPr lang="es-ES"/>
        </a:p>
      </dgm:t>
    </dgm:pt>
    <dgm:pt modelId="{992ABC67-F488-4949-B7A6-5EC58BFA94B5}" type="pres">
      <dgm:prSet presAssocID="{58362294-F4C4-42D0-A732-D4F8866DBA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93765D8-3AC5-4545-84A5-05AB8DACB806}" type="pres">
      <dgm:prSet presAssocID="{6AF0654B-EC9E-4C6C-B521-126235FE5A23}" presName="node" presStyleLbl="node1" presStyleIdx="0" presStyleCnt="6" custLinFactNeighborY="-2158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s-ES"/>
        </a:p>
      </dgm:t>
    </dgm:pt>
    <dgm:pt modelId="{1573BD3F-2139-4333-B31A-D4E6DCFA7AFB}" type="pres">
      <dgm:prSet presAssocID="{0E9F9332-B347-457B-9F0C-94EAC6D7DD75}" presName="sibTrans" presStyleCnt="0"/>
      <dgm:spPr/>
    </dgm:pt>
    <dgm:pt modelId="{D0958D0A-EC64-49B6-B8FA-CC84D5D2C9B0}" type="pres">
      <dgm:prSet presAssocID="{A56676AC-77D2-4999-9315-393BB279F730}" presName="node" presStyleLbl="node1" presStyleIdx="1" presStyleCnt="6" custLinFactNeighborX="-598" custLinFactNeighborY="1032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s-ES"/>
        </a:p>
      </dgm:t>
    </dgm:pt>
    <dgm:pt modelId="{EF3B3D8E-213B-43EE-BF4D-1AB8CB14200D}" type="pres">
      <dgm:prSet presAssocID="{8CB9BFEF-C623-475E-8D7D-47CBFABA9D9C}" presName="sibTrans" presStyleCnt="0"/>
      <dgm:spPr/>
    </dgm:pt>
    <dgm:pt modelId="{D969EFBB-3C86-4D6A-A049-351ABD3DECEF}" type="pres">
      <dgm:prSet presAssocID="{CE545DA3-AFFD-4F34-92D9-6EF11F600815}" presName="node" presStyleLbl="node1" presStyleIdx="2" presStyleCnt="6" custLinFactNeighborX="-1197" custLinFactNeighborY="-1702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s-ES"/>
        </a:p>
      </dgm:t>
    </dgm:pt>
    <dgm:pt modelId="{2EDD0331-5601-4A38-A962-DC9F4BCB5306}" type="pres">
      <dgm:prSet presAssocID="{BE7BBCD6-7A69-44E9-BA4C-44DC645C75DD}" presName="sibTrans" presStyleCnt="0"/>
      <dgm:spPr/>
    </dgm:pt>
    <dgm:pt modelId="{AB3A78A1-08E6-40E2-A165-86AC1F8D7C09}" type="pres">
      <dgm:prSet presAssocID="{73626477-F75B-4AA2-AEB0-07D376CDDE4E}" presName="node" presStyleLbl="node1" presStyleIdx="3" presStyleCnt="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s-ES"/>
        </a:p>
      </dgm:t>
    </dgm:pt>
    <dgm:pt modelId="{22927949-06D4-4B69-BB42-22A2600B7FF8}" type="pres">
      <dgm:prSet presAssocID="{116E0C50-2B62-4C72-BDF4-EEBA46ABC514}" presName="sibTrans" presStyleCnt="0"/>
      <dgm:spPr/>
    </dgm:pt>
    <dgm:pt modelId="{0EF27057-518D-4726-8AE6-74A18AA0B900}" type="pres">
      <dgm:prSet presAssocID="{EE23647E-DC22-4A1D-A1BA-A9F677047DB7}" presName="node" presStyleLbl="node1" presStyleIdx="4" presStyleCnt="6" custLinFactNeighborX="-598" custLinFactNeighborY="3041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s-ES"/>
        </a:p>
      </dgm:t>
    </dgm:pt>
    <dgm:pt modelId="{7990C6DD-2A1B-43D0-8DC4-B6E9C79080E2}" type="pres">
      <dgm:prSet presAssocID="{859B7FEF-C9F1-4B3D-A415-C6CDEA4B8299}" presName="sibTrans" presStyleCnt="0"/>
      <dgm:spPr/>
    </dgm:pt>
    <dgm:pt modelId="{79DE22D3-4CC2-4300-99AE-A5DC8961C8D9}" type="pres">
      <dgm:prSet presAssocID="{76FB147F-2721-4D1F-BCD9-277B450B7A8A}" presName="node" presStyleLbl="node1" presStyleIdx="5" presStyleCnt="6" custLinFactNeighborX="1538" custLinFactNeighborY="306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s-ES"/>
        </a:p>
      </dgm:t>
    </dgm:pt>
  </dgm:ptLst>
  <dgm:cxnLst>
    <dgm:cxn modelId="{8F2B997C-18B4-407F-8CAE-1499708C70F8}" type="presOf" srcId="{CE545DA3-AFFD-4F34-92D9-6EF11F600815}" destId="{D969EFBB-3C86-4D6A-A049-351ABD3DECEF}" srcOrd="0" destOrd="0" presId="urn:microsoft.com/office/officeart/2005/8/layout/default"/>
    <dgm:cxn modelId="{D2B624C8-513B-4A46-82FF-A18AFBAE8C1F}" type="presOf" srcId="{A56676AC-77D2-4999-9315-393BB279F730}" destId="{D0958D0A-EC64-49B6-B8FA-CC84D5D2C9B0}" srcOrd="0" destOrd="0" presId="urn:microsoft.com/office/officeart/2005/8/layout/default"/>
    <dgm:cxn modelId="{0D4B15B4-BF76-49F0-8382-B1996F48CDEC}" srcId="{58362294-F4C4-42D0-A732-D4F8866DBA0A}" destId="{76FB147F-2721-4D1F-BCD9-277B450B7A8A}" srcOrd="5" destOrd="0" parTransId="{C437548B-B1C4-4DFF-9E49-7976149B61F8}" sibTransId="{C115FFF6-5392-462E-BCE3-E4F4C905244A}"/>
    <dgm:cxn modelId="{45E34B6A-E082-4B2D-BBA8-E0E381B8AFAD}" srcId="{58362294-F4C4-42D0-A732-D4F8866DBA0A}" destId="{CE545DA3-AFFD-4F34-92D9-6EF11F600815}" srcOrd="2" destOrd="0" parTransId="{779A8310-3D82-49D9-9664-E9E0B226F81D}" sibTransId="{BE7BBCD6-7A69-44E9-BA4C-44DC645C75DD}"/>
    <dgm:cxn modelId="{2BAB466F-E200-498C-88C2-A35D7359E552}" srcId="{58362294-F4C4-42D0-A732-D4F8866DBA0A}" destId="{6AF0654B-EC9E-4C6C-B521-126235FE5A23}" srcOrd="0" destOrd="0" parTransId="{343D144E-EF07-4559-B305-E07A91C93082}" sibTransId="{0E9F9332-B347-457B-9F0C-94EAC6D7DD75}"/>
    <dgm:cxn modelId="{7673F1AE-041E-4708-82DA-D7CBD9BA1127}" srcId="{58362294-F4C4-42D0-A732-D4F8866DBA0A}" destId="{A56676AC-77D2-4999-9315-393BB279F730}" srcOrd="1" destOrd="0" parTransId="{C1695EE4-7F96-4329-A675-191A2B1014F4}" sibTransId="{8CB9BFEF-C623-475E-8D7D-47CBFABA9D9C}"/>
    <dgm:cxn modelId="{F0D5C6AF-61F6-4D10-899F-0D4053D78EC2}" srcId="{58362294-F4C4-42D0-A732-D4F8866DBA0A}" destId="{73626477-F75B-4AA2-AEB0-07D376CDDE4E}" srcOrd="3" destOrd="0" parTransId="{D103F4CD-F011-44C6-A21A-98E199C4455E}" sibTransId="{116E0C50-2B62-4C72-BDF4-EEBA46ABC514}"/>
    <dgm:cxn modelId="{F854FB2B-2C6C-4CC4-B469-4F7A081B889A}" type="presOf" srcId="{76FB147F-2721-4D1F-BCD9-277B450B7A8A}" destId="{79DE22D3-4CC2-4300-99AE-A5DC8961C8D9}" srcOrd="0" destOrd="0" presId="urn:microsoft.com/office/officeart/2005/8/layout/default"/>
    <dgm:cxn modelId="{877CA19A-B84C-4D30-B28E-5635A95D4C53}" type="presOf" srcId="{73626477-F75B-4AA2-AEB0-07D376CDDE4E}" destId="{AB3A78A1-08E6-40E2-A165-86AC1F8D7C09}" srcOrd="0" destOrd="0" presId="urn:microsoft.com/office/officeart/2005/8/layout/default"/>
    <dgm:cxn modelId="{97415E3F-7BC2-4393-A284-C9215693F058}" type="presOf" srcId="{EE23647E-DC22-4A1D-A1BA-A9F677047DB7}" destId="{0EF27057-518D-4726-8AE6-74A18AA0B900}" srcOrd="0" destOrd="0" presId="urn:microsoft.com/office/officeart/2005/8/layout/default"/>
    <dgm:cxn modelId="{406365F9-BA3C-4872-AE20-91FCA61379ED}" srcId="{58362294-F4C4-42D0-A732-D4F8866DBA0A}" destId="{EE23647E-DC22-4A1D-A1BA-A9F677047DB7}" srcOrd="4" destOrd="0" parTransId="{3A614618-634F-4994-A10C-46D4D4C94BA9}" sibTransId="{859B7FEF-C9F1-4B3D-A415-C6CDEA4B8299}"/>
    <dgm:cxn modelId="{976E5C3B-561C-46E3-9FCB-39901A3B72EF}" type="presOf" srcId="{6AF0654B-EC9E-4C6C-B521-126235FE5A23}" destId="{793765D8-3AC5-4545-84A5-05AB8DACB806}" srcOrd="0" destOrd="0" presId="urn:microsoft.com/office/officeart/2005/8/layout/default"/>
    <dgm:cxn modelId="{CEE72A78-E32B-449C-8632-B9408EC79C15}" type="presOf" srcId="{58362294-F4C4-42D0-A732-D4F8866DBA0A}" destId="{992ABC67-F488-4949-B7A6-5EC58BFA94B5}" srcOrd="0" destOrd="0" presId="urn:microsoft.com/office/officeart/2005/8/layout/default"/>
    <dgm:cxn modelId="{0845E88E-8282-41B4-A710-C82A246DA779}" type="presParOf" srcId="{992ABC67-F488-4949-B7A6-5EC58BFA94B5}" destId="{793765D8-3AC5-4545-84A5-05AB8DACB806}" srcOrd="0" destOrd="0" presId="urn:microsoft.com/office/officeart/2005/8/layout/default"/>
    <dgm:cxn modelId="{757CFE48-9A43-46B2-AE7A-22A54CB71318}" type="presParOf" srcId="{992ABC67-F488-4949-B7A6-5EC58BFA94B5}" destId="{1573BD3F-2139-4333-B31A-D4E6DCFA7AFB}" srcOrd="1" destOrd="0" presId="urn:microsoft.com/office/officeart/2005/8/layout/default"/>
    <dgm:cxn modelId="{AB62B506-D29D-4D90-9226-C3E33F5B96E9}" type="presParOf" srcId="{992ABC67-F488-4949-B7A6-5EC58BFA94B5}" destId="{D0958D0A-EC64-49B6-B8FA-CC84D5D2C9B0}" srcOrd="2" destOrd="0" presId="urn:microsoft.com/office/officeart/2005/8/layout/default"/>
    <dgm:cxn modelId="{5164B0D1-7EF8-47C5-A4DC-66962189C8CB}" type="presParOf" srcId="{992ABC67-F488-4949-B7A6-5EC58BFA94B5}" destId="{EF3B3D8E-213B-43EE-BF4D-1AB8CB14200D}" srcOrd="3" destOrd="0" presId="urn:microsoft.com/office/officeart/2005/8/layout/default"/>
    <dgm:cxn modelId="{3E94C55F-45F3-483D-94D2-0624493C154E}" type="presParOf" srcId="{992ABC67-F488-4949-B7A6-5EC58BFA94B5}" destId="{D969EFBB-3C86-4D6A-A049-351ABD3DECEF}" srcOrd="4" destOrd="0" presId="urn:microsoft.com/office/officeart/2005/8/layout/default"/>
    <dgm:cxn modelId="{DAB7BD13-A3A7-4C41-9007-8ABA33217BF2}" type="presParOf" srcId="{992ABC67-F488-4949-B7A6-5EC58BFA94B5}" destId="{2EDD0331-5601-4A38-A962-DC9F4BCB5306}" srcOrd="5" destOrd="0" presId="urn:microsoft.com/office/officeart/2005/8/layout/default"/>
    <dgm:cxn modelId="{65416E3A-2B38-461D-AC99-FC6824ABD0F1}" type="presParOf" srcId="{992ABC67-F488-4949-B7A6-5EC58BFA94B5}" destId="{AB3A78A1-08E6-40E2-A165-86AC1F8D7C09}" srcOrd="6" destOrd="0" presId="urn:microsoft.com/office/officeart/2005/8/layout/default"/>
    <dgm:cxn modelId="{17BCAA21-F216-4DE9-8335-1073B23F467E}" type="presParOf" srcId="{992ABC67-F488-4949-B7A6-5EC58BFA94B5}" destId="{22927949-06D4-4B69-BB42-22A2600B7FF8}" srcOrd="7" destOrd="0" presId="urn:microsoft.com/office/officeart/2005/8/layout/default"/>
    <dgm:cxn modelId="{82059068-2FEC-4622-B5D5-2B8CC9C774BA}" type="presParOf" srcId="{992ABC67-F488-4949-B7A6-5EC58BFA94B5}" destId="{0EF27057-518D-4726-8AE6-74A18AA0B900}" srcOrd="8" destOrd="0" presId="urn:microsoft.com/office/officeart/2005/8/layout/default"/>
    <dgm:cxn modelId="{B37737DB-7D03-495B-860D-B1DD3A47A456}" type="presParOf" srcId="{992ABC67-F488-4949-B7A6-5EC58BFA94B5}" destId="{7990C6DD-2A1B-43D0-8DC4-B6E9C79080E2}" srcOrd="9" destOrd="0" presId="urn:microsoft.com/office/officeart/2005/8/layout/default"/>
    <dgm:cxn modelId="{7E3FE3A9-B261-49C7-9C3E-8F0B961E6CC4}" type="presParOf" srcId="{992ABC67-F488-4949-B7A6-5EC58BFA94B5}" destId="{79DE22D3-4CC2-4300-99AE-A5DC8961C8D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DC2F0A-BDAD-434D-B5C9-17A88A35871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7F3B6BF-D3BB-44BC-96D7-8BD88D56A134}">
      <dgm:prSet phldrT="[Texto]"/>
      <dgm:spPr>
        <a:solidFill>
          <a:srgbClr val="106254"/>
        </a:solidFill>
      </dgm:spPr>
      <dgm:t>
        <a:bodyPr/>
        <a:lstStyle/>
        <a:p>
          <a:r>
            <a:rPr lang="es-ES" dirty="0" smtClean="0"/>
            <a:t>Ejercicio </a:t>
          </a:r>
          <a:endParaRPr lang="es-ES" dirty="0"/>
        </a:p>
      </dgm:t>
    </dgm:pt>
    <dgm:pt modelId="{CC3001F4-624D-482D-90F9-9534C8DDA7D2}" type="parTrans" cxnId="{D63F19FC-E4E9-49FC-9DDD-8970063EFC39}">
      <dgm:prSet/>
      <dgm:spPr/>
      <dgm:t>
        <a:bodyPr/>
        <a:lstStyle/>
        <a:p>
          <a:endParaRPr lang="es-ES"/>
        </a:p>
      </dgm:t>
    </dgm:pt>
    <dgm:pt modelId="{47BABCFE-7861-42F2-80BD-211D757AD6E1}" type="sibTrans" cxnId="{D63F19FC-E4E9-49FC-9DDD-8970063EFC39}">
      <dgm:prSet/>
      <dgm:spPr/>
      <dgm:t>
        <a:bodyPr/>
        <a:lstStyle/>
        <a:p>
          <a:endParaRPr lang="es-ES"/>
        </a:p>
      </dgm:t>
    </dgm:pt>
    <dgm:pt modelId="{B5A0BCE5-8695-45E7-B295-C454E4FEB587}">
      <dgm:prSet phldrT="[Texto]" custT="1"/>
      <dgm:spPr>
        <a:solidFill>
          <a:srgbClr val="FFFF4B">
            <a:alpha val="50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es-ES" sz="1800" b="1" dirty="0" smtClean="0"/>
            <a:t>Se ponen en marcha 400 músculos.</a:t>
          </a:r>
          <a:endParaRPr lang="es-ES" sz="1800" b="1" dirty="0"/>
        </a:p>
      </dgm:t>
    </dgm:pt>
    <dgm:pt modelId="{F950D72A-047D-44B6-BCFD-4E28AFC0ABD2}" type="parTrans" cxnId="{C4997D45-A370-4064-ACF0-E9A86B286191}">
      <dgm:prSet/>
      <dgm:spPr/>
      <dgm:t>
        <a:bodyPr/>
        <a:lstStyle/>
        <a:p>
          <a:endParaRPr lang="es-ES"/>
        </a:p>
      </dgm:t>
    </dgm:pt>
    <dgm:pt modelId="{DCC83A70-1090-4EE5-A3E1-1D2B5D758874}" type="sibTrans" cxnId="{C4997D45-A370-4064-ACF0-E9A86B286191}">
      <dgm:prSet/>
      <dgm:spPr/>
      <dgm:t>
        <a:bodyPr/>
        <a:lstStyle/>
        <a:p>
          <a:endParaRPr lang="es-ES"/>
        </a:p>
      </dgm:t>
    </dgm:pt>
    <dgm:pt modelId="{9A01C5E7-1A35-4B8F-A44D-E0A4C0349126}">
      <dgm:prSet phldrT="[Texto]" custT="1"/>
      <dgm:spPr>
        <a:solidFill>
          <a:srgbClr val="FFFF4B">
            <a:alpha val="50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es-ES" sz="1800" b="1" dirty="0" smtClean="0"/>
            <a:t>Ayuda a adelgazar.</a:t>
          </a:r>
          <a:endParaRPr lang="es-ES" sz="1800" b="1" dirty="0"/>
        </a:p>
      </dgm:t>
    </dgm:pt>
    <dgm:pt modelId="{F860EB61-9570-4AB9-B741-2888B3BB3CC7}" type="parTrans" cxnId="{27CC5B64-2549-4ECE-B7CF-F524DFCA7C70}">
      <dgm:prSet/>
      <dgm:spPr/>
      <dgm:t>
        <a:bodyPr/>
        <a:lstStyle/>
        <a:p>
          <a:endParaRPr lang="es-ES"/>
        </a:p>
      </dgm:t>
    </dgm:pt>
    <dgm:pt modelId="{3668BCF4-8AC2-4F0B-8894-AF52AF74C78E}" type="sibTrans" cxnId="{27CC5B64-2549-4ECE-B7CF-F524DFCA7C70}">
      <dgm:prSet/>
      <dgm:spPr/>
      <dgm:t>
        <a:bodyPr/>
        <a:lstStyle/>
        <a:p>
          <a:endParaRPr lang="es-ES"/>
        </a:p>
      </dgm:t>
    </dgm:pt>
    <dgm:pt modelId="{24B41E8F-4DC8-4B5B-B513-6A6CA1B741A0}">
      <dgm:prSet phldrT="[Texto]"/>
      <dgm:spPr>
        <a:solidFill>
          <a:srgbClr val="106254"/>
        </a:solidFill>
      </dgm:spPr>
      <dgm:t>
        <a:bodyPr/>
        <a:lstStyle/>
        <a:p>
          <a:r>
            <a:rPr lang="es-ES" dirty="0" smtClean="0"/>
            <a:t>Presión arterial</a:t>
          </a:r>
          <a:endParaRPr lang="es-ES" dirty="0"/>
        </a:p>
      </dgm:t>
    </dgm:pt>
    <dgm:pt modelId="{5B845155-EC32-45AF-8ED2-8AE2C22A4F31}" type="parTrans" cxnId="{309568E4-B02F-4EE2-9C86-3A83D2B5CEDC}">
      <dgm:prSet/>
      <dgm:spPr/>
      <dgm:t>
        <a:bodyPr/>
        <a:lstStyle/>
        <a:p>
          <a:endParaRPr lang="es-ES"/>
        </a:p>
      </dgm:t>
    </dgm:pt>
    <dgm:pt modelId="{C06A1A7F-8B06-44CB-A5F8-8C511CF2CDFF}" type="sibTrans" cxnId="{309568E4-B02F-4EE2-9C86-3A83D2B5CEDC}">
      <dgm:prSet/>
      <dgm:spPr/>
      <dgm:t>
        <a:bodyPr/>
        <a:lstStyle/>
        <a:p>
          <a:endParaRPr lang="es-ES"/>
        </a:p>
      </dgm:t>
    </dgm:pt>
    <dgm:pt modelId="{311B2DB1-55D5-4B9A-8DA6-6BE6A3B5E6D0}">
      <dgm:prSet phldrT="[Texto]" custT="1"/>
      <dgm:spPr>
        <a:solidFill>
          <a:srgbClr val="FFFF4B">
            <a:alpha val="50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es-ES" sz="1800" b="1" dirty="0" smtClean="0"/>
            <a:t>Ampliación del endotelio vascular</a:t>
          </a:r>
          <a:endParaRPr lang="es-ES" sz="1800" b="1" dirty="0"/>
        </a:p>
      </dgm:t>
    </dgm:pt>
    <dgm:pt modelId="{4137C0CD-845B-44B8-8AC7-8ABE90C48F75}" type="parTrans" cxnId="{A92AF5F9-32FC-489E-8FC3-21B9EEA77C89}">
      <dgm:prSet/>
      <dgm:spPr/>
      <dgm:t>
        <a:bodyPr/>
        <a:lstStyle/>
        <a:p>
          <a:endParaRPr lang="es-ES"/>
        </a:p>
      </dgm:t>
    </dgm:pt>
    <dgm:pt modelId="{45C6A17B-B703-4F09-97EE-A98855BEA57C}" type="sibTrans" cxnId="{A92AF5F9-32FC-489E-8FC3-21B9EEA77C89}">
      <dgm:prSet/>
      <dgm:spPr/>
      <dgm:t>
        <a:bodyPr/>
        <a:lstStyle/>
        <a:p>
          <a:endParaRPr lang="es-ES"/>
        </a:p>
      </dgm:t>
    </dgm:pt>
    <dgm:pt modelId="{2F35A8DC-82FC-4194-981C-DD8A30631646}">
      <dgm:prSet phldrT="[Texto]"/>
      <dgm:spPr>
        <a:solidFill>
          <a:srgbClr val="5DB818"/>
        </a:solidFill>
      </dgm:spPr>
      <dgm:t>
        <a:bodyPr/>
        <a:lstStyle/>
        <a:p>
          <a:r>
            <a:rPr lang="es-ES" dirty="0" smtClean="0"/>
            <a:t>Masaje </a:t>
          </a:r>
          <a:endParaRPr lang="es-ES" dirty="0"/>
        </a:p>
      </dgm:t>
    </dgm:pt>
    <dgm:pt modelId="{EA99CFD3-2641-4AC1-9215-621A3F04B9BC}" type="parTrans" cxnId="{9A56987F-2D56-47FB-8020-85333C36C989}">
      <dgm:prSet/>
      <dgm:spPr/>
      <dgm:t>
        <a:bodyPr/>
        <a:lstStyle/>
        <a:p>
          <a:endParaRPr lang="es-ES"/>
        </a:p>
      </dgm:t>
    </dgm:pt>
    <dgm:pt modelId="{B04EF2A2-7B13-40F8-AABC-43BDF53CA777}" type="sibTrans" cxnId="{9A56987F-2D56-47FB-8020-85333C36C989}">
      <dgm:prSet/>
      <dgm:spPr/>
      <dgm:t>
        <a:bodyPr/>
        <a:lstStyle/>
        <a:p>
          <a:endParaRPr lang="es-ES"/>
        </a:p>
      </dgm:t>
    </dgm:pt>
    <dgm:pt modelId="{DEB2CEC5-EE99-4A58-85F8-6049F4145E50}">
      <dgm:prSet phldrT="[Texto]"/>
      <dgm:spPr>
        <a:solidFill>
          <a:srgbClr val="106254"/>
        </a:solidFill>
      </dgm:spPr>
      <dgm:t>
        <a:bodyPr/>
        <a:lstStyle/>
        <a:p>
          <a:r>
            <a:rPr lang="es-ES" dirty="0" smtClean="0"/>
            <a:t>Rejuvenecimiento </a:t>
          </a:r>
          <a:endParaRPr lang="es-ES" dirty="0"/>
        </a:p>
      </dgm:t>
    </dgm:pt>
    <dgm:pt modelId="{C6FA96C3-65F7-42BF-92A5-9779471DAA34}" type="parTrans" cxnId="{DD3183B9-02B0-4591-B624-ED0EA559AEAF}">
      <dgm:prSet/>
      <dgm:spPr/>
      <dgm:t>
        <a:bodyPr/>
        <a:lstStyle/>
        <a:p>
          <a:endParaRPr lang="es-ES"/>
        </a:p>
      </dgm:t>
    </dgm:pt>
    <dgm:pt modelId="{42264629-B65B-4F86-800A-24F76C420DAA}" type="sibTrans" cxnId="{DD3183B9-02B0-4591-B624-ED0EA559AEAF}">
      <dgm:prSet/>
      <dgm:spPr/>
      <dgm:t>
        <a:bodyPr/>
        <a:lstStyle/>
        <a:p>
          <a:endParaRPr lang="es-ES"/>
        </a:p>
      </dgm:t>
    </dgm:pt>
    <dgm:pt modelId="{7892423E-4386-4989-8D8B-2877F16812B0}">
      <dgm:prSet phldrT="[Texto]"/>
      <dgm:spPr>
        <a:solidFill>
          <a:srgbClr val="5DB818"/>
        </a:solidFill>
      </dgm:spPr>
      <dgm:t>
        <a:bodyPr/>
        <a:lstStyle/>
        <a:p>
          <a:r>
            <a:rPr lang="es-ES" dirty="0" smtClean="0"/>
            <a:t>Previene problemas </a:t>
          </a:r>
          <a:endParaRPr lang="es-ES" dirty="0"/>
        </a:p>
      </dgm:t>
    </dgm:pt>
    <dgm:pt modelId="{1351C68A-C6D4-4CEC-AD94-DDC655B94099}" type="parTrans" cxnId="{9F8ED250-A880-4E0B-9D08-785D14ABE3DB}">
      <dgm:prSet/>
      <dgm:spPr/>
      <dgm:t>
        <a:bodyPr/>
        <a:lstStyle/>
        <a:p>
          <a:endParaRPr lang="es-ES"/>
        </a:p>
      </dgm:t>
    </dgm:pt>
    <dgm:pt modelId="{6A62B00A-BBA5-46FF-A473-C122803D3272}" type="sibTrans" cxnId="{9F8ED250-A880-4E0B-9D08-785D14ABE3DB}">
      <dgm:prSet/>
      <dgm:spPr/>
      <dgm:t>
        <a:bodyPr/>
        <a:lstStyle/>
        <a:p>
          <a:endParaRPr lang="es-ES"/>
        </a:p>
      </dgm:t>
    </dgm:pt>
    <dgm:pt modelId="{1E60F5D9-F9D3-4CAC-BF7F-73C641867D7E}">
      <dgm:prSet phldrT="[Texto]"/>
      <dgm:spPr>
        <a:solidFill>
          <a:srgbClr val="106254"/>
        </a:solidFill>
      </dgm:spPr>
      <dgm:t>
        <a:bodyPr/>
        <a:lstStyle/>
        <a:p>
          <a:r>
            <a:rPr lang="es-ES" dirty="0" smtClean="0"/>
            <a:t>Limpieza </a:t>
          </a:r>
          <a:endParaRPr lang="es-ES" dirty="0"/>
        </a:p>
      </dgm:t>
    </dgm:pt>
    <dgm:pt modelId="{36D4A787-4930-4145-BCBC-86179A09788F}" type="parTrans" cxnId="{5728C98A-8385-4665-9714-7F036BD4E461}">
      <dgm:prSet/>
      <dgm:spPr/>
      <dgm:t>
        <a:bodyPr/>
        <a:lstStyle/>
        <a:p>
          <a:endParaRPr lang="es-ES"/>
        </a:p>
      </dgm:t>
    </dgm:pt>
    <dgm:pt modelId="{E0D193AE-5A4B-4243-B776-7811965F118B}" type="sibTrans" cxnId="{5728C98A-8385-4665-9714-7F036BD4E461}">
      <dgm:prSet/>
      <dgm:spPr/>
      <dgm:t>
        <a:bodyPr/>
        <a:lstStyle/>
        <a:p>
          <a:endParaRPr lang="es-ES"/>
        </a:p>
      </dgm:t>
    </dgm:pt>
    <dgm:pt modelId="{C758DDE3-E756-4E8D-82EE-EA50CA66714E}">
      <dgm:prSet phldrT="[Texto]"/>
      <dgm:spPr>
        <a:solidFill>
          <a:srgbClr val="5DB818"/>
        </a:solidFill>
      </dgm:spPr>
      <dgm:t>
        <a:bodyPr/>
        <a:lstStyle/>
        <a:p>
          <a:r>
            <a:rPr lang="es-ES" dirty="0" smtClean="0"/>
            <a:t>Oxigenación </a:t>
          </a:r>
          <a:endParaRPr lang="es-ES" dirty="0"/>
        </a:p>
      </dgm:t>
    </dgm:pt>
    <dgm:pt modelId="{CED99689-A5B9-45F3-AEF6-C829D80149E9}" type="parTrans" cxnId="{3BDA4475-BB91-4995-BAF8-8C18D3E62D87}">
      <dgm:prSet/>
      <dgm:spPr/>
      <dgm:t>
        <a:bodyPr/>
        <a:lstStyle/>
        <a:p>
          <a:endParaRPr lang="es-ES"/>
        </a:p>
      </dgm:t>
    </dgm:pt>
    <dgm:pt modelId="{F62394FC-43E8-4C8C-BDE4-B1474B493EF1}" type="sibTrans" cxnId="{3BDA4475-BB91-4995-BAF8-8C18D3E62D87}">
      <dgm:prSet/>
      <dgm:spPr/>
      <dgm:t>
        <a:bodyPr/>
        <a:lstStyle/>
        <a:p>
          <a:endParaRPr lang="es-ES"/>
        </a:p>
      </dgm:t>
    </dgm:pt>
    <dgm:pt modelId="{1714014A-A822-4D52-869F-1EBC34F92428}">
      <dgm:prSet custT="1"/>
      <dgm:spPr>
        <a:solidFill>
          <a:srgbClr val="FFFF4B">
            <a:alpha val="50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es-ES" sz="1800" b="1" dirty="0" smtClean="0"/>
            <a:t>De la columna vertebral</a:t>
          </a:r>
          <a:endParaRPr lang="es-ES" sz="1800" b="1" dirty="0"/>
        </a:p>
      </dgm:t>
    </dgm:pt>
    <dgm:pt modelId="{2A29023A-210B-4236-B045-A21AEBDDA97B}" type="parTrans" cxnId="{C0D41B22-6B87-4DBB-9ECE-3CA75C525B9A}">
      <dgm:prSet/>
      <dgm:spPr/>
      <dgm:t>
        <a:bodyPr/>
        <a:lstStyle/>
        <a:p>
          <a:endParaRPr lang="es-ES"/>
        </a:p>
      </dgm:t>
    </dgm:pt>
    <dgm:pt modelId="{B1AF8897-038B-4D76-9E8E-83A098F253E7}" type="sibTrans" cxnId="{C0D41B22-6B87-4DBB-9ECE-3CA75C525B9A}">
      <dgm:prSet/>
      <dgm:spPr/>
      <dgm:t>
        <a:bodyPr/>
        <a:lstStyle/>
        <a:p>
          <a:endParaRPr lang="es-ES"/>
        </a:p>
      </dgm:t>
    </dgm:pt>
    <dgm:pt modelId="{041CE1EE-C5C6-4EC8-B8EF-288B397B7686}">
      <dgm:prSet custT="1"/>
      <dgm:spPr>
        <a:solidFill>
          <a:srgbClr val="FFFF4B">
            <a:alpha val="50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es-ES" sz="1800" b="1" dirty="0" smtClean="0"/>
            <a:t>De las vísceras abdominales</a:t>
          </a:r>
          <a:endParaRPr lang="es-ES" sz="1800" b="1" dirty="0"/>
        </a:p>
      </dgm:t>
    </dgm:pt>
    <dgm:pt modelId="{CC87B913-029E-49E7-9281-D4D66509B34E}" type="parTrans" cxnId="{918F1280-E3DC-43AB-B9F7-D5209A2429BD}">
      <dgm:prSet/>
      <dgm:spPr/>
      <dgm:t>
        <a:bodyPr/>
        <a:lstStyle/>
        <a:p>
          <a:endParaRPr lang="es-ES"/>
        </a:p>
      </dgm:t>
    </dgm:pt>
    <dgm:pt modelId="{2F1A5F35-2866-4B83-85D9-D63A1FB80AAF}" type="sibTrans" cxnId="{918F1280-E3DC-43AB-B9F7-D5209A2429BD}">
      <dgm:prSet/>
      <dgm:spPr/>
      <dgm:t>
        <a:bodyPr/>
        <a:lstStyle/>
        <a:p>
          <a:endParaRPr lang="es-ES"/>
        </a:p>
      </dgm:t>
    </dgm:pt>
    <dgm:pt modelId="{ADE75FCC-7BB0-4AD9-B62B-14403BFC4367}">
      <dgm:prSet custT="1"/>
      <dgm:spPr>
        <a:solidFill>
          <a:srgbClr val="FFFF4B">
            <a:alpha val="50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es-ES" sz="1800" b="1" dirty="0" smtClean="0"/>
            <a:t>De los ojos (lágrimas)</a:t>
          </a:r>
          <a:endParaRPr lang="es-ES" sz="1800" b="1" dirty="0"/>
        </a:p>
      </dgm:t>
    </dgm:pt>
    <dgm:pt modelId="{8D7E755B-603B-449E-A6A2-51F5582CA5CE}" type="parTrans" cxnId="{E457E996-041F-4AB3-B1B3-1156B7EA6E83}">
      <dgm:prSet/>
      <dgm:spPr/>
      <dgm:t>
        <a:bodyPr/>
        <a:lstStyle/>
        <a:p>
          <a:endParaRPr lang="es-ES"/>
        </a:p>
      </dgm:t>
    </dgm:pt>
    <dgm:pt modelId="{BF30F29D-0DE9-46BC-B1F2-A0E387120738}" type="sibTrans" cxnId="{E457E996-041F-4AB3-B1B3-1156B7EA6E83}">
      <dgm:prSet/>
      <dgm:spPr/>
      <dgm:t>
        <a:bodyPr/>
        <a:lstStyle/>
        <a:p>
          <a:endParaRPr lang="es-ES"/>
        </a:p>
      </dgm:t>
    </dgm:pt>
    <dgm:pt modelId="{22954BAA-D4D7-47A0-8E84-21561101164E}">
      <dgm:prSet custT="1"/>
      <dgm:spPr>
        <a:solidFill>
          <a:srgbClr val="FFFF4B">
            <a:alpha val="50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es-ES" sz="1800" b="1" dirty="0" smtClean="0"/>
            <a:t>Nariz y oídos (movimiento de la carcajada)</a:t>
          </a:r>
          <a:endParaRPr lang="es-ES" sz="1800" b="1" dirty="0"/>
        </a:p>
      </dgm:t>
    </dgm:pt>
    <dgm:pt modelId="{40EBE888-01E3-4B71-86B7-237A48040386}" type="parTrans" cxnId="{565267AD-BB04-48F8-A6ED-54AE73979DD2}">
      <dgm:prSet/>
      <dgm:spPr/>
      <dgm:t>
        <a:bodyPr/>
        <a:lstStyle/>
        <a:p>
          <a:endParaRPr lang="es-ES"/>
        </a:p>
      </dgm:t>
    </dgm:pt>
    <dgm:pt modelId="{49C25737-2BDD-4135-B194-9A6517E01B8E}" type="sibTrans" cxnId="{565267AD-BB04-48F8-A6ED-54AE73979DD2}">
      <dgm:prSet/>
      <dgm:spPr/>
      <dgm:t>
        <a:bodyPr/>
        <a:lstStyle/>
        <a:p>
          <a:endParaRPr lang="es-ES"/>
        </a:p>
      </dgm:t>
    </dgm:pt>
    <dgm:pt modelId="{468E1070-C980-41CC-A449-E17750A0A035}">
      <dgm:prSet custT="1"/>
      <dgm:spPr>
        <a:solidFill>
          <a:srgbClr val="FFFF4B">
            <a:alpha val="50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es-ES" sz="1800" b="1" dirty="0" smtClean="0"/>
            <a:t>Entra el doble de aire en pulmones</a:t>
          </a:r>
          <a:endParaRPr lang="es-ES" sz="1800" b="1" dirty="0"/>
        </a:p>
      </dgm:t>
    </dgm:pt>
    <dgm:pt modelId="{074C8380-9EAA-4F1A-A87C-73AEE30D4C5F}" type="parTrans" cxnId="{046771B0-017E-401D-834E-D892E2D59FF9}">
      <dgm:prSet/>
      <dgm:spPr/>
      <dgm:t>
        <a:bodyPr/>
        <a:lstStyle/>
        <a:p>
          <a:endParaRPr lang="es-ES"/>
        </a:p>
      </dgm:t>
    </dgm:pt>
    <dgm:pt modelId="{FE33A962-79C9-4756-91F1-5B4F20D79FE5}" type="sibTrans" cxnId="{046771B0-017E-401D-834E-D892E2D59FF9}">
      <dgm:prSet/>
      <dgm:spPr/>
      <dgm:t>
        <a:bodyPr/>
        <a:lstStyle/>
        <a:p>
          <a:endParaRPr lang="es-ES"/>
        </a:p>
      </dgm:t>
    </dgm:pt>
    <dgm:pt modelId="{C0FB1E60-E386-40A0-AB39-C9F63C83ADA9}">
      <dgm:prSet custT="1"/>
      <dgm:spPr>
        <a:solidFill>
          <a:srgbClr val="FFFF4B">
            <a:alpha val="50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es-ES" sz="1800" b="1" dirty="0" smtClean="0"/>
            <a:t>Estiramiento de los músculos de la cara.</a:t>
          </a:r>
          <a:endParaRPr lang="es-ES" sz="1800" b="1" dirty="0"/>
        </a:p>
      </dgm:t>
    </dgm:pt>
    <dgm:pt modelId="{A6951A5B-5DC2-467E-9667-9583F21FBE55}" type="parTrans" cxnId="{468F33CE-4C27-4426-998D-4015B8D390CD}">
      <dgm:prSet/>
      <dgm:spPr/>
      <dgm:t>
        <a:bodyPr/>
        <a:lstStyle/>
        <a:p>
          <a:endParaRPr lang="es-ES"/>
        </a:p>
      </dgm:t>
    </dgm:pt>
    <dgm:pt modelId="{7A973B7B-C01F-42A1-888C-1B3F5D84E4E8}" type="sibTrans" cxnId="{468F33CE-4C27-4426-998D-4015B8D390CD}">
      <dgm:prSet/>
      <dgm:spPr/>
      <dgm:t>
        <a:bodyPr/>
        <a:lstStyle/>
        <a:p>
          <a:endParaRPr lang="es-ES"/>
        </a:p>
      </dgm:t>
    </dgm:pt>
    <dgm:pt modelId="{02AB17DA-DB09-45FB-B374-F4F57562A952}">
      <dgm:prSet custT="1"/>
      <dgm:spPr>
        <a:solidFill>
          <a:srgbClr val="FFFF4B">
            <a:alpha val="50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es-ES" sz="1800" b="1" dirty="0" smtClean="0"/>
            <a:t>Retrasa el envejecimiento cutáneo.</a:t>
          </a:r>
          <a:endParaRPr lang="es-ES" sz="1800" b="1" dirty="0"/>
        </a:p>
      </dgm:t>
    </dgm:pt>
    <dgm:pt modelId="{00197FBE-77A6-40D3-85D8-A37C0A5B7A8C}" type="parTrans" cxnId="{57F91CE3-457B-4DCA-B09C-92831DB41CFB}">
      <dgm:prSet/>
      <dgm:spPr/>
      <dgm:t>
        <a:bodyPr/>
        <a:lstStyle/>
        <a:p>
          <a:endParaRPr lang="es-ES"/>
        </a:p>
      </dgm:t>
    </dgm:pt>
    <dgm:pt modelId="{A6C6076B-9767-4B65-99FA-1627EE8105F9}" type="sibTrans" cxnId="{57F91CE3-457B-4DCA-B09C-92831DB41CFB}">
      <dgm:prSet/>
      <dgm:spPr/>
      <dgm:t>
        <a:bodyPr/>
        <a:lstStyle/>
        <a:p>
          <a:endParaRPr lang="es-ES"/>
        </a:p>
      </dgm:t>
    </dgm:pt>
    <dgm:pt modelId="{97C808B1-E48C-4261-9762-C0E02A58F044}">
      <dgm:prSet custT="1"/>
      <dgm:spPr>
        <a:solidFill>
          <a:srgbClr val="FFFF4B">
            <a:alpha val="50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es-ES" sz="1800" b="1" dirty="0" smtClean="0"/>
            <a:t>Digestivos, migrañas, arteriosclerosis, alergias, insomnios , etc. Alivia el dolor.</a:t>
          </a:r>
          <a:endParaRPr lang="es-ES" sz="1800" b="1" dirty="0"/>
        </a:p>
      </dgm:t>
    </dgm:pt>
    <dgm:pt modelId="{238B2D80-71DB-46F9-8140-00C9CFBE2118}" type="parTrans" cxnId="{6D69295A-5D1F-4691-A707-379D119DEC30}">
      <dgm:prSet/>
      <dgm:spPr/>
      <dgm:t>
        <a:bodyPr/>
        <a:lstStyle/>
        <a:p>
          <a:endParaRPr lang="es-ES"/>
        </a:p>
      </dgm:t>
    </dgm:pt>
    <dgm:pt modelId="{F859F4EC-C760-4068-A82D-B0BE8B3C4DB9}" type="sibTrans" cxnId="{6D69295A-5D1F-4691-A707-379D119DEC30}">
      <dgm:prSet/>
      <dgm:spPr/>
      <dgm:t>
        <a:bodyPr/>
        <a:lstStyle/>
        <a:p>
          <a:endParaRPr lang="es-ES"/>
        </a:p>
      </dgm:t>
    </dgm:pt>
    <dgm:pt modelId="{5FAF869E-4507-4963-B307-E6E218CF8381}">
      <dgm:prSet phldrT="[Texto]" custT="1"/>
      <dgm:spPr>
        <a:solidFill>
          <a:srgbClr val="FFFF4B">
            <a:alpha val="50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es-ES" sz="1800" b="1" dirty="0" smtClean="0"/>
            <a:t>Mejor flujo sanguíneo.</a:t>
          </a:r>
          <a:endParaRPr lang="es-ES" sz="1800" b="1" dirty="0"/>
        </a:p>
      </dgm:t>
    </dgm:pt>
    <dgm:pt modelId="{D49F1A47-A4B2-4502-9AE2-9D58FD5FC05E}" type="parTrans" cxnId="{3727792C-92CC-4346-B50F-E7F50BDE73E8}">
      <dgm:prSet/>
      <dgm:spPr/>
      <dgm:t>
        <a:bodyPr/>
        <a:lstStyle/>
        <a:p>
          <a:endParaRPr lang="es-ES"/>
        </a:p>
      </dgm:t>
    </dgm:pt>
    <dgm:pt modelId="{DAB806EC-BB83-43D9-BDF4-BAD2E1279354}" type="sibTrans" cxnId="{3727792C-92CC-4346-B50F-E7F50BDE73E8}">
      <dgm:prSet/>
      <dgm:spPr/>
      <dgm:t>
        <a:bodyPr/>
        <a:lstStyle/>
        <a:p>
          <a:endParaRPr lang="es-ES"/>
        </a:p>
      </dgm:t>
    </dgm:pt>
    <dgm:pt modelId="{A6043EF3-23FD-4899-B1BB-9946EC7E4720}">
      <dgm:prSet custT="1"/>
      <dgm:spPr>
        <a:solidFill>
          <a:srgbClr val="FFFF4B">
            <a:alpha val="50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es-ES" sz="1400" b="1" dirty="0"/>
        </a:p>
      </dgm:t>
    </dgm:pt>
    <dgm:pt modelId="{BFC180D3-C30B-4251-88B7-FB0CA8B4BF5C}" type="parTrans" cxnId="{95BADF06-1B77-4B70-9DF4-CA90525647B9}">
      <dgm:prSet/>
      <dgm:spPr/>
      <dgm:t>
        <a:bodyPr/>
        <a:lstStyle/>
        <a:p>
          <a:endParaRPr lang="es-ES"/>
        </a:p>
      </dgm:t>
    </dgm:pt>
    <dgm:pt modelId="{780D0415-70C1-483F-A28B-A0402F033E2D}" type="sibTrans" cxnId="{95BADF06-1B77-4B70-9DF4-CA90525647B9}">
      <dgm:prSet/>
      <dgm:spPr/>
      <dgm:t>
        <a:bodyPr/>
        <a:lstStyle/>
        <a:p>
          <a:endParaRPr lang="es-ES"/>
        </a:p>
      </dgm:t>
    </dgm:pt>
    <dgm:pt modelId="{05474EE6-FC66-4B5E-AEF6-753417708E4F}">
      <dgm:prSet custT="1"/>
      <dgm:spPr>
        <a:solidFill>
          <a:srgbClr val="FFFF4B">
            <a:alpha val="50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es-ES" sz="700" b="1" dirty="0"/>
        </a:p>
      </dgm:t>
    </dgm:pt>
    <dgm:pt modelId="{8A3183C4-8169-47C5-878F-307F5F5571B7}" type="parTrans" cxnId="{D7680811-BD04-46FA-AC29-4472A3CD3778}">
      <dgm:prSet/>
      <dgm:spPr/>
      <dgm:t>
        <a:bodyPr/>
        <a:lstStyle/>
        <a:p>
          <a:endParaRPr lang="es-ES"/>
        </a:p>
      </dgm:t>
    </dgm:pt>
    <dgm:pt modelId="{F9FEF0E9-64B3-4A89-920E-26C2DB7C83E1}" type="sibTrans" cxnId="{D7680811-BD04-46FA-AC29-4472A3CD3778}">
      <dgm:prSet/>
      <dgm:spPr/>
      <dgm:t>
        <a:bodyPr/>
        <a:lstStyle/>
        <a:p>
          <a:endParaRPr lang="es-ES"/>
        </a:p>
      </dgm:t>
    </dgm:pt>
    <dgm:pt modelId="{B604E324-FE84-474D-A1C1-54B102FDC08A}">
      <dgm:prSet custT="1"/>
      <dgm:spPr>
        <a:solidFill>
          <a:srgbClr val="FFFF4B">
            <a:alpha val="50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es-ES" sz="700" b="1" dirty="0"/>
        </a:p>
      </dgm:t>
    </dgm:pt>
    <dgm:pt modelId="{CD4B7185-64C1-4A06-A96C-F10B70F26186}" type="parTrans" cxnId="{1F0A80AD-6343-4259-981C-930AD8DA07D0}">
      <dgm:prSet/>
      <dgm:spPr/>
      <dgm:t>
        <a:bodyPr/>
        <a:lstStyle/>
        <a:p>
          <a:endParaRPr lang="es-ES"/>
        </a:p>
      </dgm:t>
    </dgm:pt>
    <dgm:pt modelId="{6E0A1A0C-1B84-44D7-B046-FEA2483CFBE8}" type="sibTrans" cxnId="{1F0A80AD-6343-4259-981C-930AD8DA07D0}">
      <dgm:prSet/>
      <dgm:spPr/>
      <dgm:t>
        <a:bodyPr/>
        <a:lstStyle/>
        <a:p>
          <a:endParaRPr lang="es-ES"/>
        </a:p>
      </dgm:t>
    </dgm:pt>
    <dgm:pt modelId="{7E558930-D68E-47C0-B81A-B203ABA0AFFE}">
      <dgm:prSet custT="1"/>
      <dgm:spPr>
        <a:solidFill>
          <a:srgbClr val="FFFF4B">
            <a:alpha val="50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es-ES" sz="900" b="1" dirty="0"/>
        </a:p>
      </dgm:t>
    </dgm:pt>
    <dgm:pt modelId="{3955EF69-2C6F-4C93-9C69-386CCA19DFB2}" type="parTrans" cxnId="{ECF90229-49CC-4292-B3C4-C560A7A8A89F}">
      <dgm:prSet/>
      <dgm:spPr/>
      <dgm:t>
        <a:bodyPr/>
        <a:lstStyle/>
        <a:p>
          <a:endParaRPr lang="es-ES"/>
        </a:p>
      </dgm:t>
    </dgm:pt>
    <dgm:pt modelId="{C73FD358-BFEF-43BE-8763-0B795CAEC5C1}" type="sibTrans" cxnId="{ECF90229-49CC-4292-B3C4-C560A7A8A89F}">
      <dgm:prSet/>
      <dgm:spPr/>
      <dgm:t>
        <a:bodyPr/>
        <a:lstStyle/>
        <a:p>
          <a:endParaRPr lang="es-ES"/>
        </a:p>
      </dgm:t>
    </dgm:pt>
    <dgm:pt modelId="{D2F99142-A931-4030-B2B4-C902BB190D2C}">
      <dgm:prSet phldrT="[Texto]" custT="1"/>
      <dgm:spPr>
        <a:solidFill>
          <a:srgbClr val="FFFF4B">
            <a:alpha val="50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es-ES" sz="700" b="1" dirty="0"/>
        </a:p>
      </dgm:t>
    </dgm:pt>
    <dgm:pt modelId="{99B6C8DA-FD8A-419F-905F-25E93D62AFC9}" type="parTrans" cxnId="{6572FD0B-8AE0-4E99-9DB9-754A988C098A}">
      <dgm:prSet/>
      <dgm:spPr/>
      <dgm:t>
        <a:bodyPr/>
        <a:lstStyle/>
        <a:p>
          <a:endParaRPr lang="es-ES"/>
        </a:p>
      </dgm:t>
    </dgm:pt>
    <dgm:pt modelId="{09D08773-3FF1-4C6B-9380-01A7AF950799}" type="sibTrans" cxnId="{6572FD0B-8AE0-4E99-9DB9-754A988C098A}">
      <dgm:prSet/>
      <dgm:spPr/>
      <dgm:t>
        <a:bodyPr/>
        <a:lstStyle/>
        <a:p>
          <a:endParaRPr lang="es-ES"/>
        </a:p>
      </dgm:t>
    </dgm:pt>
    <dgm:pt modelId="{A232D423-3A68-4E7A-9590-6E65D1D31D17}" type="pres">
      <dgm:prSet presAssocID="{77DC2F0A-BDAD-434D-B5C9-17A88A35871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9F4296F-98AC-4D5F-83F4-8AFD48FD033D}" type="pres">
      <dgm:prSet presAssocID="{97F3B6BF-D3BB-44BC-96D7-8BD88D56A134}" presName="linNode" presStyleCnt="0"/>
      <dgm:spPr/>
    </dgm:pt>
    <dgm:pt modelId="{7E3CC381-AC25-4411-9165-7A1FA55185F4}" type="pres">
      <dgm:prSet presAssocID="{97F3B6BF-D3BB-44BC-96D7-8BD88D56A134}" presName="parentShp" presStyleLbl="node1" presStyleIdx="0" presStyleCnt="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s-ES"/>
        </a:p>
      </dgm:t>
    </dgm:pt>
    <dgm:pt modelId="{52D94409-E5B3-4310-9731-70EC200896C4}" type="pres">
      <dgm:prSet presAssocID="{97F3B6BF-D3BB-44BC-96D7-8BD88D56A134}" presName="childShp" presStyleLbl="bgAccFollowNode1" presStyleIdx="0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4F5FF097-5165-4882-BD2F-BA5271B86AC9}" type="pres">
      <dgm:prSet presAssocID="{47BABCFE-7861-42F2-80BD-211D757AD6E1}" presName="spacing" presStyleCnt="0"/>
      <dgm:spPr/>
    </dgm:pt>
    <dgm:pt modelId="{AC962F0B-3B2A-4DF2-A75D-1F1CB5171BFE}" type="pres">
      <dgm:prSet presAssocID="{2F35A8DC-82FC-4194-981C-DD8A30631646}" presName="linNode" presStyleCnt="0"/>
      <dgm:spPr/>
    </dgm:pt>
    <dgm:pt modelId="{584C6BBE-F4F5-40A6-9C3F-504C4D263A0B}" type="pres">
      <dgm:prSet presAssocID="{2F35A8DC-82FC-4194-981C-DD8A30631646}" presName="parentShp" presStyleLbl="node1" presStyleIdx="1" presStyleCnt="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s-ES"/>
        </a:p>
      </dgm:t>
    </dgm:pt>
    <dgm:pt modelId="{65A2965D-58C7-4B46-BE85-D107FBABB517}" type="pres">
      <dgm:prSet presAssocID="{2F35A8DC-82FC-4194-981C-DD8A30631646}" presName="childShp" presStyleLbl="bgAccFollowNode1" presStyleIdx="1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C38812CE-AB31-40F8-935F-D263DA7E6F3A}" type="pres">
      <dgm:prSet presAssocID="{B04EF2A2-7B13-40F8-AABC-43BDF53CA777}" presName="spacing" presStyleCnt="0"/>
      <dgm:spPr/>
    </dgm:pt>
    <dgm:pt modelId="{BDDAD0E3-E773-450C-8CA4-713F85B9F314}" type="pres">
      <dgm:prSet presAssocID="{1E60F5D9-F9D3-4CAC-BF7F-73C641867D7E}" presName="linNode" presStyleCnt="0"/>
      <dgm:spPr/>
    </dgm:pt>
    <dgm:pt modelId="{613BE297-E0D7-4B32-84B9-FC1CB7A31275}" type="pres">
      <dgm:prSet presAssocID="{1E60F5D9-F9D3-4CAC-BF7F-73C641867D7E}" presName="parentShp" presStyleLbl="node1" presStyleIdx="2" presStyleCnt="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s-ES"/>
        </a:p>
      </dgm:t>
    </dgm:pt>
    <dgm:pt modelId="{CDA51A5C-E102-4697-AC5D-291873C0031F}" type="pres">
      <dgm:prSet presAssocID="{1E60F5D9-F9D3-4CAC-BF7F-73C641867D7E}" presName="childShp" presStyleLbl="bgAccFollowNode1" presStyleIdx="2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6F6CE81E-92BA-49D3-A504-3B2DC262399E}" type="pres">
      <dgm:prSet presAssocID="{E0D193AE-5A4B-4243-B776-7811965F118B}" presName="spacing" presStyleCnt="0"/>
      <dgm:spPr/>
    </dgm:pt>
    <dgm:pt modelId="{8C43E719-CDBE-44FB-A3D6-678FB2385CC6}" type="pres">
      <dgm:prSet presAssocID="{C758DDE3-E756-4E8D-82EE-EA50CA66714E}" presName="linNode" presStyleCnt="0"/>
      <dgm:spPr/>
    </dgm:pt>
    <dgm:pt modelId="{68DCC390-ADE8-45DD-A590-3439AE7307AD}" type="pres">
      <dgm:prSet presAssocID="{C758DDE3-E756-4E8D-82EE-EA50CA66714E}" presName="parentShp" presStyleLbl="node1" presStyleIdx="3" presStyleCnt="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s-ES"/>
        </a:p>
      </dgm:t>
    </dgm:pt>
    <dgm:pt modelId="{4CFFD0C0-A779-4DCB-9B90-E178F5A0B7D3}" type="pres">
      <dgm:prSet presAssocID="{C758DDE3-E756-4E8D-82EE-EA50CA66714E}" presName="childShp" presStyleLbl="bgAccFollowNode1" presStyleIdx="3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EFAB849A-C485-4FB9-92FC-FC85DD7B7011}" type="pres">
      <dgm:prSet presAssocID="{F62394FC-43E8-4C8C-BDE4-B1474B493EF1}" presName="spacing" presStyleCnt="0"/>
      <dgm:spPr/>
    </dgm:pt>
    <dgm:pt modelId="{C7055B13-6733-489C-A5DA-68AD16D3A1E1}" type="pres">
      <dgm:prSet presAssocID="{DEB2CEC5-EE99-4A58-85F8-6049F4145E50}" presName="linNode" presStyleCnt="0"/>
      <dgm:spPr/>
    </dgm:pt>
    <dgm:pt modelId="{A26A5102-F2CB-4534-B4B1-AA45B4CDF3FA}" type="pres">
      <dgm:prSet presAssocID="{DEB2CEC5-EE99-4A58-85F8-6049F4145E50}" presName="parentShp" presStyleLbl="node1" presStyleIdx="4" presStyleCnt="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s-ES"/>
        </a:p>
      </dgm:t>
    </dgm:pt>
    <dgm:pt modelId="{A60396F3-04E2-449C-ADB3-889BB063D77F}" type="pres">
      <dgm:prSet presAssocID="{DEB2CEC5-EE99-4A58-85F8-6049F4145E50}" presName="childShp" presStyleLbl="bgAccFollowNode1" presStyleIdx="4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7ED9328B-FD6B-4E93-84B4-1C4C1A94D087}" type="pres">
      <dgm:prSet presAssocID="{42264629-B65B-4F86-800A-24F76C420DAA}" presName="spacing" presStyleCnt="0"/>
      <dgm:spPr/>
    </dgm:pt>
    <dgm:pt modelId="{0CCA90AE-12A9-4CFF-95DF-6A0717EF64B9}" type="pres">
      <dgm:prSet presAssocID="{7892423E-4386-4989-8D8B-2877F16812B0}" presName="linNode" presStyleCnt="0"/>
      <dgm:spPr/>
    </dgm:pt>
    <dgm:pt modelId="{CA8A4BE6-9D82-484F-B3A9-EF80F6D8229B}" type="pres">
      <dgm:prSet presAssocID="{7892423E-4386-4989-8D8B-2877F16812B0}" presName="parentShp" presStyleLbl="node1" presStyleIdx="5" presStyleCnt="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s-ES"/>
        </a:p>
      </dgm:t>
    </dgm:pt>
    <dgm:pt modelId="{9D5C9809-90CC-451E-A47B-87AD0D50EBB2}" type="pres">
      <dgm:prSet presAssocID="{7892423E-4386-4989-8D8B-2877F16812B0}" presName="childShp" presStyleLbl="bgAccFollowNode1" presStyleIdx="5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E0C1EED9-26C6-4C46-BFCE-78CBF4040270}" type="pres">
      <dgm:prSet presAssocID="{6A62B00A-BBA5-46FF-A473-C122803D3272}" presName="spacing" presStyleCnt="0"/>
      <dgm:spPr/>
    </dgm:pt>
    <dgm:pt modelId="{244DD9ED-1D08-43B1-828C-0532C464A769}" type="pres">
      <dgm:prSet presAssocID="{24B41E8F-4DC8-4B5B-B513-6A6CA1B741A0}" presName="linNode" presStyleCnt="0"/>
      <dgm:spPr/>
    </dgm:pt>
    <dgm:pt modelId="{0A5DC683-5847-4293-8A95-C079F5E68098}" type="pres">
      <dgm:prSet presAssocID="{24B41E8F-4DC8-4B5B-B513-6A6CA1B741A0}" presName="parentShp" presStyleLbl="node1" presStyleIdx="6" presStyleCnt="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s-ES"/>
        </a:p>
      </dgm:t>
    </dgm:pt>
    <dgm:pt modelId="{BA923E24-F78C-4389-9A26-335CFCA3B63B}" type="pres">
      <dgm:prSet presAssocID="{24B41E8F-4DC8-4B5B-B513-6A6CA1B741A0}" presName="childShp" presStyleLbl="bgAccFollowNode1" presStyleIdx="6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</dgm:ptLst>
  <dgm:cxnLst>
    <dgm:cxn modelId="{CA55B67F-2AF5-4FAC-81AD-78127B94FBCB}" type="presOf" srcId="{041CE1EE-C5C6-4EC8-B8EF-288B397B7686}" destId="{65A2965D-58C7-4B46-BE85-D107FBABB517}" srcOrd="0" destOrd="2" presId="urn:microsoft.com/office/officeart/2005/8/layout/vList6"/>
    <dgm:cxn modelId="{ECF90229-49CC-4292-B3C4-C560A7A8A89F}" srcId="{7892423E-4386-4989-8D8B-2877F16812B0}" destId="{7E558930-D68E-47C0-B81A-B203ABA0AFFE}" srcOrd="0" destOrd="0" parTransId="{3955EF69-2C6F-4C93-9C69-386CCA19DFB2}" sibTransId="{C73FD358-BFEF-43BE-8763-0B795CAEC5C1}"/>
    <dgm:cxn modelId="{57F91CE3-457B-4DCA-B09C-92831DB41CFB}" srcId="{DEB2CEC5-EE99-4A58-85F8-6049F4145E50}" destId="{02AB17DA-DB09-45FB-B374-F4F57562A952}" srcOrd="1" destOrd="0" parTransId="{00197FBE-77A6-40D3-85D8-A37C0A5B7A8C}" sibTransId="{A6C6076B-9767-4B65-99FA-1627EE8105F9}"/>
    <dgm:cxn modelId="{196B8D2F-1300-499D-AA18-7D146A0E34D9}" type="presOf" srcId="{B604E324-FE84-474D-A1C1-54B102FDC08A}" destId="{65A2965D-58C7-4B46-BE85-D107FBABB517}" srcOrd="0" destOrd="0" presId="urn:microsoft.com/office/officeart/2005/8/layout/vList6"/>
    <dgm:cxn modelId="{6572FD0B-8AE0-4E99-9DB9-754A988C098A}" srcId="{24B41E8F-4DC8-4B5B-B513-6A6CA1B741A0}" destId="{D2F99142-A931-4030-B2B4-C902BB190D2C}" srcOrd="0" destOrd="0" parTransId="{99B6C8DA-FD8A-419F-905F-25E93D62AFC9}" sibTransId="{09D08773-3FF1-4C6B-9380-01A7AF950799}"/>
    <dgm:cxn modelId="{0CE37184-CE2B-402E-945B-F5F5B217AA75}" type="presOf" srcId="{1E60F5D9-F9D3-4CAC-BF7F-73C641867D7E}" destId="{613BE297-E0D7-4B32-84B9-FC1CB7A31275}" srcOrd="0" destOrd="0" presId="urn:microsoft.com/office/officeart/2005/8/layout/vList6"/>
    <dgm:cxn modelId="{A92AF5F9-32FC-489E-8FC3-21B9EEA77C89}" srcId="{24B41E8F-4DC8-4B5B-B513-6A6CA1B741A0}" destId="{311B2DB1-55D5-4B9A-8DA6-6BE6A3B5E6D0}" srcOrd="1" destOrd="0" parTransId="{4137C0CD-845B-44B8-8AC7-8ABE90C48F75}" sibTransId="{45C6A17B-B703-4F09-97EE-A98855BEA57C}"/>
    <dgm:cxn modelId="{E457E996-041F-4AB3-B1B3-1156B7EA6E83}" srcId="{1E60F5D9-F9D3-4CAC-BF7F-73C641867D7E}" destId="{ADE75FCC-7BB0-4AD9-B62B-14403BFC4367}" srcOrd="1" destOrd="0" parTransId="{8D7E755B-603B-449E-A6A2-51F5582CA5CE}" sibTransId="{BF30F29D-0DE9-46BC-B1F2-A0E387120738}"/>
    <dgm:cxn modelId="{4934EC33-979D-4AD3-87C1-D4B84686C196}" type="presOf" srcId="{5FAF869E-4507-4963-B307-E6E218CF8381}" destId="{BA923E24-F78C-4389-9A26-335CFCA3B63B}" srcOrd="0" destOrd="2" presId="urn:microsoft.com/office/officeart/2005/8/layout/vList6"/>
    <dgm:cxn modelId="{E5EF0609-55CA-4DD6-B953-DB542BD9A8CB}" type="presOf" srcId="{311B2DB1-55D5-4B9A-8DA6-6BE6A3B5E6D0}" destId="{BA923E24-F78C-4389-9A26-335CFCA3B63B}" srcOrd="0" destOrd="1" presId="urn:microsoft.com/office/officeart/2005/8/layout/vList6"/>
    <dgm:cxn modelId="{3AFBA2C2-A358-4B3E-9D99-68F5BBC1298A}" type="presOf" srcId="{B5A0BCE5-8695-45E7-B295-C454E4FEB587}" destId="{52D94409-E5B3-4310-9731-70EC200896C4}" srcOrd="0" destOrd="0" presId="urn:microsoft.com/office/officeart/2005/8/layout/vList6"/>
    <dgm:cxn modelId="{5099A928-C9F6-40A1-AEC8-DA557176EFE2}" type="presOf" srcId="{A6043EF3-23FD-4899-B1BB-9946EC7E4720}" destId="{4CFFD0C0-A779-4DCB-9B90-E178F5A0B7D3}" srcOrd="0" destOrd="0" presId="urn:microsoft.com/office/officeart/2005/8/layout/vList6"/>
    <dgm:cxn modelId="{3727792C-92CC-4346-B50F-E7F50BDE73E8}" srcId="{24B41E8F-4DC8-4B5B-B513-6A6CA1B741A0}" destId="{5FAF869E-4507-4963-B307-E6E218CF8381}" srcOrd="2" destOrd="0" parTransId="{D49F1A47-A4B2-4502-9AE2-9D58FD5FC05E}" sibTransId="{DAB806EC-BB83-43D9-BDF4-BAD2E1279354}"/>
    <dgm:cxn modelId="{5E51A0AD-329B-4765-B09F-1628DB0BB2A7}" type="presOf" srcId="{1714014A-A822-4D52-869F-1EBC34F92428}" destId="{65A2965D-58C7-4B46-BE85-D107FBABB517}" srcOrd="0" destOrd="1" presId="urn:microsoft.com/office/officeart/2005/8/layout/vList6"/>
    <dgm:cxn modelId="{D63F19FC-E4E9-49FC-9DDD-8970063EFC39}" srcId="{77DC2F0A-BDAD-434D-B5C9-17A88A358717}" destId="{97F3B6BF-D3BB-44BC-96D7-8BD88D56A134}" srcOrd="0" destOrd="0" parTransId="{CC3001F4-624D-482D-90F9-9534C8DDA7D2}" sibTransId="{47BABCFE-7861-42F2-80BD-211D757AD6E1}"/>
    <dgm:cxn modelId="{1F0A80AD-6343-4259-981C-930AD8DA07D0}" srcId="{2F35A8DC-82FC-4194-981C-DD8A30631646}" destId="{B604E324-FE84-474D-A1C1-54B102FDC08A}" srcOrd="0" destOrd="0" parTransId="{CD4B7185-64C1-4A06-A96C-F10B70F26186}" sibTransId="{6E0A1A0C-1B84-44D7-B046-FEA2483CFBE8}"/>
    <dgm:cxn modelId="{9F8ED250-A880-4E0B-9D08-785D14ABE3DB}" srcId="{77DC2F0A-BDAD-434D-B5C9-17A88A358717}" destId="{7892423E-4386-4989-8D8B-2877F16812B0}" srcOrd="5" destOrd="0" parTransId="{1351C68A-C6D4-4CEC-AD94-DDC655B94099}" sibTransId="{6A62B00A-BBA5-46FF-A473-C122803D3272}"/>
    <dgm:cxn modelId="{95BADF06-1B77-4B70-9DF4-CA90525647B9}" srcId="{C758DDE3-E756-4E8D-82EE-EA50CA66714E}" destId="{A6043EF3-23FD-4899-B1BB-9946EC7E4720}" srcOrd="0" destOrd="0" parTransId="{BFC180D3-C30B-4251-88B7-FB0CA8B4BF5C}" sibTransId="{780D0415-70C1-483F-A28B-A0402F033E2D}"/>
    <dgm:cxn modelId="{09512D46-1A1F-4C43-BA17-14AB7FB155FF}" type="presOf" srcId="{468E1070-C980-41CC-A449-E17750A0A035}" destId="{4CFFD0C0-A779-4DCB-9B90-E178F5A0B7D3}" srcOrd="0" destOrd="1" presId="urn:microsoft.com/office/officeart/2005/8/layout/vList6"/>
    <dgm:cxn modelId="{309568E4-B02F-4EE2-9C86-3A83D2B5CEDC}" srcId="{77DC2F0A-BDAD-434D-B5C9-17A88A358717}" destId="{24B41E8F-4DC8-4B5B-B513-6A6CA1B741A0}" srcOrd="6" destOrd="0" parTransId="{5B845155-EC32-45AF-8ED2-8AE2C22A4F31}" sibTransId="{C06A1A7F-8B06-44CB-A5F8-8C511CF2CDFF}"/>
    <dgm:cxn modelId="{87A9B0CE-CF49-4A64-9D40-2A7FBDDB25AC}" type="presOf" srcId="{02AB17DA-DB09-45FB-B374-F4F57562A952}" destId="{A60396F3-04E2-449C-ADB3-889BB063D77F}" srcOrd="0" destOrd="1" presId="urn:microsoft.com/office/officeart/2005/8/layout/vList6"/>
    <dgm:cxn modelId="{D7680811-BD04-46FA-AC29-4472A3CD3778}" srcId="{1E60F5D9-F9D3-4CAC-BF7F-73C641867D7E}" destId="{05474EE6-FC66-4B5E-AEF6-753417708E4F}" srcOrd="0" destOrd="0" parTransId="{8A3183C4-8169-47C5-878F-307F5F5571B7}" sibTransId="{F9FEF0E9-64B3-4A89-920E-26C2DB7C83E1}"/>
    <dgm:cxn modelId="{C13E91B6-A0D1-4303-8E26-C0503F3C2245}" type="presOf" srcId="{ADE75FCC-7BB0-4AD9-B62B-14403BFC4367}" destId="{CDA51A5C-E102-4697-AC5D-291873C0031F}" srcOrd="0" destOrd="1" presId="urn:microsoft.com/office/officeart/2005/8/layout/vList6"/>
    <dgm:cxn modelId="{002EBEBE-D2C7-4ED3-B28C-E974B7DE7CDA}" type="presOf" srcId="{DEB2CEC5-EE99-4A58-85F8-6049F4145E50}" destId="{A26A5102-F2CB-4534-B4B1-AA45B4CDF3FA}" srcOrd="0" destOrd="0" presId="urn:microsoft.com/office/officeart/2005/8/layout/vList6"/>
    <dgm:cxn modelId="{C4997D45-A370-4064-ACF0-E9A86B286191}" srcId="{97F3B6BF-D3BB-44BC-96D7-8BD88D56A134}" destId="{B5A0BCE5-8695-45E7-B295-C454E4FEB587}" srcOrd="0" destOrd="0" parTransId="{F950D72A-047D-44B6-BCFD-4E28AFC0ABD2}" sibTransId="{DCC83A70-1090-4EE5-A3E1-1D2B5D758874}"/>
    <dgm:cxn modelId="{046771B0-017E-401D-834E-D892E2D59FF9}" srcId="{C758DDE3-E756-4E8D-82EE-EA50CA66714E}" destId="{468E1070-C980-41CC-A449-E17750A0A035}" srcOrd="1" destOrd="0" parTransId="{074C8380-9EAA-4F1A-A87C-73AEE30D4C5F}" sibTransId="{FE33A962-79C9-4756-91F1-5B4F20D79FE5}"/>
    <dgm:cxn modelId="{84E00814-73DE-4B24-AFEA-E2B013532AE0}" type="presOf" srcId="{97C808B1-E48C-4261-9762-C0E02A58F044}" destId="{9D5C9809-90CC-451E-A47B-87AD0D50EBB2}" srcOrd="0" destOrd="1" presId="urn:microsoft.com/office/officeart/2005/8/layout/vList6"/>
    <dgm:cxn modelId="{B40C3E7B-84AC-40F5-BFAB-17093111B182}" type="presOf" srcId="{C758DDE3-E756-4E8D-82EE-EA50CA66714E}" destId="{68DCC390-ADE8-45DD-A590-3439AE7307AD}" srcOrd="0" destOrd="0" presId="urn:microsoft.com/office/officeart/2005/8/layout/vList6"/>
    <dgm:cxn modelId="{545E6BEE-ABD5-4FBF-BBAA-06B19CD5B810}" type="presOf" srcId="{7892423E-4386-4989-8D8B-2877F16812B0}" destId="{CA8A4BE6-9D82-484F-B3A9-EF80F6D8229B}" srcOrd="0" destOrd="0" presId="urn:microsoft.com/office/officeart/2005/8/layout/vList6"/>
    <dgm:cxn modelId="{E614959B-08AC-4446-812E-5E45B3BA824B}" type="presOf" srcId="{D2F99142-A931-4030-B2B4-C902BB190D2C}" destId="{BA923E24-F78C-4389-9A26-335CFCA3B63B}" srcOrd="0" destOrd="0" presId="urn:microsoft.com/office/officeart/2005/8/layout/vList6"/>
    <dgm:cxn modelId="{565267AD-BB04-48F8-A6ED-54AE73979DD2}" srcId="{1E60F5D9-F9D3-4CAC-BF7F-73C641867D7E}" destId="{22954BAA-D4D7-47A0-8E84-21561101164E}" srcOrd="2" destOrd="0" parTransId="{40EBE888-01E3-4B71-86B7-237A48040386}" sibTransId="{49C25737-2BDD-4135-B194-9A6517E01B8E}"/>
    <dgm:cxn modelId="{27CC5B64-2549-4ECE-B7CF-F524DFCA7C70}" srcId="{97F3B6BF-D3BB-44BC-96D7-8BD88D56A134}" destId="{9A01C5E7-1A35-4B8F-A44D-E0A4C0349126}" srcOrd="1" destOrd="0" parTransId="{F860EB61-9570-4AB9-B741-2888B3BB3CC7}" sibTransId="{3668BCF4-8AC2-4F0B-8894-AF52AF74C78E}"/>
    <dgm:cxn modelId="{E0561509-953B-4FAF-BD23-C5F2B69E11C6}" type="presOf" srcId="{97F3B6BF-D3BB-44BC-96D7-8BD88D56A134}" destId="{7E3CC381-AC25-4411-9165-7A1FA55185F4}" srcOrd="0" destOrd="0" presId="urn:microsoft.com/office/officeart/2005/8/layout/vList6"/>
    <dgm:cxn modelId="{5728C98A-8385-4665-9714-7F036BD4E461}" srcId="{77DC2F0A-BDAD-434D-B5C9-17A88A358717}" destId="{1E60F5D9-F9D3-4CAC-BF7F-73C641867D7E}" srcOrd="2" destOrd="0" parTransId="{36D4A787-4930-4145-BCBC-86179A09788F}" sibTransId="{E0D193AE-5A4B-4243-B776-7811965F118B}"/>
    <dgm:cxn modelId="{6D69295A-5D1F-4691-A707-379D119DEC30}" srcId="{7892423E-4386-4989-8D8B-2877F16812B0}" destId="{97C808B1-E48C-4261-9762-C0E02A58F044}" srcOrd="1" destOrd="0" parTransId="{238B2D80-71DB-46F9-8140-00C9CFBE2118}" sibTransId="{F859F4EC-C760-4068-A82D-B0BE8B3C4DB9}"/>
    <dgm:cxn modelId="{3BDA4475-BB91-4995-BAF8-8C18D3E62D87}" srcId="{77DC2F0A-BDAD-434D-B5C9-17A88A358717}" destId="{C758DDE3-E756-4E8D-82EE-EA50CA66714E}" srcOrd="3" destOrd="0" parTransId="{CED99689-A5B9-45F3-AEF6-C829D80149E9}" sibTransId="{F62394FC-43E8-4C8C-BDE4-B1474B493EF1}"/>
    <dgm:cxn modelId="{DD3183B9-02B0-4591-B624-ED0EA559AEAF}" srcId="{77DC2F0A-BDAD-434D-B5C9-17A88A358717}" destId="{DEB2CEC5-EE99-4A58-85F8-6049F4145E50}" srcOrd="4" destOrd="0" parTransId="{C6FA96C3-65F7-42BF-92A5-9779471DAA34}" sibTransId="{42264629-B65B-4F86-800A-24F76C420DAA}"/>
    <dgm:cxn modelId="{23D627CB-6B15-4FB9-8D66-11F0E825FD83}" type="presOf" srcId="{24B41E8F-4DC8-4B5B-B513-6A6CA1B741A0}" destId="{0A5DC683-5847-4293-8A95-C079F5E68098}" srcOrd="0" destOrd="0" presId="urn:microsoft.com/office/officeart/2005/8/layout/vList6"/>
    <dgm:cxn modelId="{990725E3-461C-46D2-922B-B42F215AE5D8}" type="presOf" srcId="{22954BAA-D4D7-47A0-8E84-21561101164E}" destId="{CDA51A5C-E102-4697-AC5D-291873C0031F}" srcOrd="0" destOrd="2" presId="urn:microsoft.com/office/officeart/2005/8/layout/vList6"/>
    <dgm:cxn modelId="{9373A97B-A80F-4C84-ACF5-6BDDB394A5DF}" type="presOf" srcId="{05474EE6-FC66-4B5E-AEF6-753417708E4F}" destId="{CDA51A5C-E102-4697-AC5D-291873C0031F}" srcOrd="0" destOrd="0" presId="urn:microsoft.com/office/officeart/2005/8/layout/vList6"/>
    <dgm:cxn modelId="{C0D41B22-6B87-4DBB-9ECE-3CA75C525B9A}" srcId="{2F35A8DC-82FC-4194-981C-DD8A30631646}" destId="{1714014A-A822-4D52-869F-1EBC34F92428}" srcOrd="1" destOrd="0" parTransId="{2A29023A-210B-4236-B045-A21AEBDDA97B}" sibTransId="{B1AF8897-038B-4D76-9E8E-83A098F253E7}"/>
    <dgm:cxn modelId="{E7C94300-BCE6-4310-B3ED-84C769BEC90F}" type="presOf" srcId="{C0FB1E60-E386-40A0-AB39-C9F63C83ADA9}" destId="{A60396F3-04E2-449C-ADB3-889BB063D77F}" srcOrd="0" destOrd="0" presId="urn:microsoft.com/office/officeart/2005/8/layout/vList6"/>
    <dgm:cxn modelId="{7597FA66-9925-473A-843F-7A25C16B3391}" type="presOf" srcId="{9A01C5E7-1A35-4B8F-A44D-E0A4C0349126}" destId="{52D94409-E5B3-4310-9731-70EC200896C4}" srcOrd="0" destOrd="1" presId="urn:microsoft.com/office/officeart/2005/8/layout/vList6"/>
    <dgm:cxn modelId="{918F1280-E3DC-43AB-B9F7-D5209A2429BD}" srcId="{2F35A8DC-82FC-4194-981C-DD8A30631646}" destId="{041CE1EE-C5C6-4EC8-B8EF-288B397B7686}" srcOrd="2" destOrd="0" parTransId="{CC87B913-029E-49E7-9281-D4D66509B34E}" sibTransId="{2F1A5F35-2866-4B83-85D9-D63A1FB80AAF}"/>
    <dgm:cxn modelId="{6789F28B-169F-4137-9119-74F23FD8DF70}" type="presOf" srcId="{77DC2F0A-BDAD-434D-B5C9-17A88A358717}" destId="{A232D423-3A68-4E7A-9590-6E65D1D31D17}" srcOrd="0" destOrd="0" presId="urn:microsoft.com/office/officeart/2005/8/layout/vList6"/>
    <dgm:cxn modelId="{9A56987F-2D56-47FB-8020-85333C36C989}" srcId="{77DC2F0A-BDAD-434D-B5C9-17A88A358717}" destId="{2F35A8DC-82FC-4194-981C-DD8A30631646}" srcOrd="1" destOrd="0" parTransId="{EA99CFD3-2641-4AC1-9215-621A3F04B9BC}" sibTransId="{B04EF2A2-7B13-40F8-AABC-43BDF53CA777}"/>
    <dgm:cxn modelId="{125083ED-3EA6-4051-A5F8-D6BC295DE341}" type="presOf" srcId="{7E558930-D68E-47C0-B81A-B203ABA0AFFE}" destId="{9D5C9809-90CC-451E-A47B-87AD0D50EBB2}" srcOrd="0" destOrd="0" presId="urn:microsoft.com/office/officeart/2005/8/layout/vList6"/>
    <dgm:cxn modelId="{5AFD56A3-49BF-4D00-BBB9-F3D156B60999}" type="presOf" srcId="{2F35A8DC-82FC-4194-981C-DD8A30631646}" destId="{584C6BBE-F4F5-40A6-9C3F-504C4D263A0B}" srcOrd="0" destOrd="0" presId="urn:microsoft.com/office/officeart/2005/8/layout/vList6"/>
    <dgm:cxn modelId="{468F33CE-4C27-4426-998D-4015B8D390CD}" srcId="{DEB2CEC5-EE99-4A58-85F8-6049F4145E50}" destId="{C0FB1E60-E386-40A0-AB39-C9F63C83ADA9}" srcOrd="0" destOrd="0" parTransId="{A6951A5B-5DC2-467E-9667-9583F21FBE55}" sibTransId="{7A973B7B-C01F-42A1-888C-1B3F5D84E4E8}"/>
    <dgm:cxn modelId="{990E1C78-519A-458D-893C-F0D9ACC88FE5}" type="presParOf" srcId="{A232D423-3A68-4E7A-9590-6E65D1D31D17}" destId="{B9F4296F-98AC-4D5F-83F4-8AFD48FD033D}" srcOrd="0" destOrd="0" presId="urn:microsoft.com/office/officeart/2005/8/layout/vList6"/>
    <dgm:cxn modelId="{26618609-6386-4023-8039-133DED6FAAB2}" type="presParOf" srcId="{B9F4296F-98AC-4D5F-83F4-8AFD48FD033D}" destId="{7E3CC381-AC25-4411-9165-7A1FA55185F4}" srcOrd="0" destOrd="0" presId="urn:microsoft.com/office/officeart/2005/8/layout/vList6"/>
    <dgm:cxn modelId="{9D0DB033-143A-40B6-996D-686F5050F761}" type="presParOf" srcId="{B9F4296F-98AC-4D5F-83F4-8AFD48FD033D}" destId="{52D94409-E5B3-4310-9731-70EC200896C4}" srcOrd="1" destOrd="0" presId="urn:microsoft.com/office/officeart/2005/8/layout/vList6"/>
    <dgm:cxn modelId="{3BA2961F-C341-4EBA-A426-6998966248D4}" type="presParOf" srcId="{A232D423-3A68-4E7A-9590-6E65D1D31D17}" destId="{4F5FF097-5165-4882-BD2F-BA5271B86AC9}" srcOrd="1" destOrd="0" presId="urn:microsoft.com/office/officeart/2005/8/layout/vList6"/>
    <dgm:cxn modelId="{23BE7E5B-8265-4206-8158-D13CB9AFFEF9}" type="presParOf" srcId="{A232D423-3A68-4E7A-9590-6E65D1D31D17}" destId="{AC962F0B-3B2A-4DF2-A75D-1F1CB5171BFE}" srcOrd="2" destOrd="0" presId="urn:microsoft.com/office/officeart/2005/8/layout/vList6"/>
    <dgm:cxn modelId="{7632C57E-0059-42E3-ADE9-72E61486B73D}" type="presParOf" srcId="{AC962F0B-3B2A-4DF2-A75D-1F1CB5171BFE}" destId="{584C6BBE-F4F5-40A6-9C3F-504C4D263A0B}" srcOrd="0" destOrd="0" presId="urn:microsoft.com/office/officeart/2005/8/layout/vList6"/>
    <dgm:cxn modelId="{8E6CCDDA-9410-4679-A675-A389E0C7D199}" type="presParOf" srcId="{AC962F0B-3B2A-4DF2-A75D-1F1CB5171BFE}" destId="{65A2965D-58C7-4B46-BE85-D107FBABB517}" srcOrd="1" destOrd="0" presId="urn:microsoft.com/office/officeart/2005/8/layout/vList6"/>
    <dgm:cxn modelId="{E0D9CAD2-CD6B-4793-A9B9-DFE5F1EB9D4C}" type="presParOf" srcId="{A232D423-3A68-4E7A-9590-6E65D1D31D17}" destId="{C38812CE-AB31-40F8-935F-D263DA7E6F3A}" srcOrd="3" destOrd="0" presId="urn:microsoft.com/office/officeart/2005/8/layout/vList6"/>
    <dgm:cxn modelId="{A37800ED-8EB6-46B5-8F14-5905556411EC}" type="presParOf" srcId="{A232D423-3A68-4E7A-9590-6E65D1D31D17}" destId="{BDDAD0E3-E773-450C-8CA4-713F85B9F314}" srcOrd="4" destOrd="0" presId="urn:microsoft.com/office/officeart/2005/8/layout/vList6"/>
    <dgm:cxn modelId="{C19BB898-CB64-4159-B787-4D7727DFDCA2}" type="presParOf" srcId="{BDDAD0E3-E773-450C-8CA4-713F85B9F314}" destId="{613BE297-E0D7-4B32-84B9-FC1CB7A31275}" srcOrd="0" destOrd="0" presId="urn:microsoft.com/office/officeart/2005/8/layout/vList6"/>
    <dgm:cxn modelId="{EFC88073-BAD4-49BA-8606-73D18B66D361}" type="presParOf" srcId="{BDDAD0E3-E773-450C-8CA4-713F85B9F314}" destId="{CDA51A5C-E102-4697-AC5D-291873C0031F}" srcOrd="1" destOrd="0" presId="urn:microsoft.com/office/officeart/2005/8/layout/vList6"/>
    <dgm:cxn modelId="{A3FDE9C1-C5BA-460A-8F2D-0CA5B5DFC35F}" type="presParOf" srcId="{A232D423-3A68-4E7A-9590-6E65D1D31D17}" destId="{6F6CE81E-92BA-49D3-A504-3B2DC262399E}" srcOrd="5" destOrd="0" presId="urn:microsoft.com/office/officeart/2005/8/layout/vList6"/>
    <dgm:cxn modelId="{E9F65669-A43C-46B9-90CD-C9D70E66111C}" type="presParOf" srcId="{A232D423-3A68-4E7A-9590-6E65D1D31D17}" destId="{8C43E719-CDBE-44FB-A3D6-678FB2385CC6}" srcOrd="6" destOrd="0" presId="urn:microsoft.com/office/officeart/2005/8/layout/vList6"/>
    <dgm:cxn modelId="{AB697A5F-2EDE-4C43-ADAF-E96E2EAAEE31}" type="presParOf" srcId="{8C43E719-CDBE-44FB-A3D6-678FB2385CC6}" destId="{68DCC390-ADE8-45DD-A590-3439AE7307AD}" srcOrd="0" destOrd="0" presId="urn:microsoft.com/office/officeart/2005/8/layout/vList6"/>
    <dgm:cxn modelId="{FF680152-573C-45FA-98E4-CED6496B9D98}" type="presParOf" srcId="{8C43E719-CDBE-44FB-A3D6-678FB2385CC6}" destId="{4CFFD0C0-A779-4DCB-9B90-E178F5A0B7D3}" srcOrd="1" destOrd="0" presId="urn:microsoft.com/office/officeart/2005/8/layout/vList6"/>
    <dgm:cxn modelId="{7D0ED1C0-4651-49E4-AE0D-F0CE4EC0E109}" type="presParOf" srcId="{A232D423-3A68-4E7A-9590-6E65D1D31D17}" destId="{EFAB849A-C485-4FB9-92FC-FC85DD7B7011}" srcOrd="7" destOrd="0" presId="urn:microsoft.com/office/officeart/2005/8/layout/vList6"/>
    <dgm:cxn modelId="{02D86761-2934-4775-AC26-55BDFF7BEB1D}" type="presParOf" srcId="{A232D423-3A68-4E7A-9590-6E65D1D31D17}" destId="{C7055B13-6733-489C-A5DA-68AD16D3A1E1}" srcOrd="8" destOrd="0" presId="urn:microsoft.com/office/officeart/2005/8/layout/vList6"/>
    <dgm:cxn modelId="{1E0EC388-178C-4233-A52D-B6F8D83FD82B}" type="presParOf" srcId="{C7055B13-6733-489C-A5DA-68AD16D3A1E1}" destId="{A26A5102-F2CB-4534-B4B1-AA45B4CDF3FA}" srcOrd="0" destOrd="0" presId="urn:microsoft.com/office/officeart/2005/8/layout/vList6"/>
    <dgm:cxn modelId="{C7B15374-977A-4D93-ADA3-A8C911C62D84}" type="presParOf" srcId="{C7055B13-6733-489C-A5DA-68AD16D3A1E1}" destId="{A60396F3-04E2-449C-ADB3-889BB063D77F}" srcOrd="1" destOrd="0" presId="urn:microsoft.com/office/officeart/2005/8/layout/vList6"/>
    <dgm:cxn modelId="{2BA89300-4817-43BD-BF33-108A586A0A3F}" type="presParOf" srcId="{A232D423-3A68-4E7A-9590-6E65D1D31D17}" destId="{7ED9328B-FD6B-4E93-84B4-1C4C1A94D087}" srcOrd="9" destOrd="0" presId="urn:microsoft.com/office/officeart/2005/8/layout/vList6"/>
    <dgm:cxn modelId="{C5F82E6E-C2C9-419C-9447-45DD7835E734}" type="presParOf" srcId="{A232D423-3A68-4E7A-9590-6E65D1D31D17}" destId="{0CCA90AE-12A9-4CFF-95DF-6A0717EF64B9}" srcOrd="10" destOrd="0" presId="urn:microsoft.com/office/officeart/2005/8/layout/vList6"/>
    <dgm:cxn modelId="{3D7AA9A3-AEF4-4846-8D6D-97F6D1815DEE}" type="presParOf" srcId="{0CCA90AE-12A9-4CFF-95DF-6A0717EF64B9}" destId="{CA8A4BE6-9D82-484F-B3A9-EF80F6D8229B}" srcOrd="0" destOrd="0" presId="urn:microsoft.com/office/officeart/2005/8/layout/vList6"/>
    <dgm:cxn modelId="{DBB33FFC-7BA2-48B7-83C5-09D285F182C3}" type="presParOf" srcId="{0CCA90AE-12A9-4CFF-95DF-6A0717EF64B9}" destId="{9D5C9809-90CC-451E-A47B-87AD0D50EBB2}" srcOrd="1" destOrd="0" presId="urn:microsoft.com/office/officeart/2005/8/layout/vList6"/>
    <dgm:cxn modelId="{08FEE2D7-35F3-4D21-BF73-8D2DA88D1010}" type="presParOf" srcId="{A232D423-3A68-4E7A-9590-6E65D1D31D17}" destId="{E0C1EED9-26C6-4C46-BFCE-78CBF4040270}" srcOrd="11" destOrd="0" presId="urn:microsoft.com/office/officeart/2005/8/layout/vList6"/>
    <dgm:cxn modelId="{2D31A0AB-5BF5-4ADE-A7E0-E6C5B2BB037E}" type="presParOf" srcId="{A232D423-3A68-4E7A-9590-6E65D1D31D17}" destId="{244DD9ED-1D08-43B1-828C-0532C464A769}" srcOrd="12" destOrd="0" presId="urn:microsoft.com/office/officeart/2005/8/layout/vList6"/>
    <dgm:cxn modelId="{D250FB02-CBE6-4BA5-8832-BF5A7E49704E}" type="presParOf" srcId="{244DD9ED-1D08-43B1-828C-0532C464A769}" destId="{0A5DC683-5847-4293-8A95-C079F5E68098}" srcOrd="0" destOrd="0" presId="urn:microsoft.com/office/officeart/2005/8/layout/vList6"/>
    <dgm:cxn modelId="{F31A21DC-7E47-4D90-A7D8-F18C86A797C0}" type="presParOf" srcId="{244DD9ED-1D08-43B1-828C-0532C464A769}" destId="{BA923E24-F78C-4389-9A26-335CFCA3B6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DC2F0A-BDAD-434D-B5C9-17A88A35871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7F3B6BF-D3BB-44BC-96D7-8BD88D56A134}">
      <dgm:prSet phldrT="[Texto]"/>
      <dgm:spPr>
        <a:solidFill>
          <a:srgbClr val="0070C0"/>
        </a:solidFill>
      </dgm:spPr>
      <dgm:t>
        <a:bodyPr/>
        <a:lstStyle/>
        <a:p>
          <a:r>
            <a:rPr lang="es-ES" dirty="0" smtClean="0"/>
            <a:t>Analgésico</a:t>
          </a:r>
          <a:endParaRPr lang="es-ES" dirty="0"/>
        </a:p>
      </dgm:t>
    </dgm:pt>
    <dgm:pt modelId="{CC3001F4-624D-482D-90F9-9534C8DDA7D2}" type="parTrans" cxnId="{D63F19FC-E4E9-49FC-9DDD-8970063EFC39}">
      <dgm:prSet/>
      <dgm:spPr/>
      <dgm:t>
        <a:bodyPr/>
        <a:lstStyle/>
        <a:p>
          <a:endParaRPr lang="es-ES"/>
        </a:p>
      </dgm:t>
    </dgm:pt>
    <dgm:pt modelId="{47BABCFE-7861-42F2-80BD-211D757AD6E1}" type="sibTrans" cxnId="{D63F19FC-E4E9-49FC-9DDD-8970063EFC39}">
      <dgm:prSet/>
      <dgm:spPr/>
      <dgm:t>
        <a:bodyPr/>
        <a:lstStyle/>
        <a:p>
          <a:endParaRPr lang="es-ES"/>
        </a:p>
      </dgm:t>
    </dgm:pt>
    <dgm:pt modelId="{B5A0BCE5-8695-45E7-B295-C454E4FEB587}">
      <dgm:prSet phldrT="[Texto]" custT="1"/>
      <dgm:spPr>
        <a:solidFill>
          <a:srgbClr val="FFFF4B">
            <a:alpha val="54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es-ES" sz="2800" dirty="0" smtClean="0"/>
            <a:t>Mediado por las endorfinas</a:t>
          </a:r>
          <a:endParaRPr lang="es-ES" sz="2800" dirty="0"/>
        </a:p>
      </dgm:t>
    </dgm:pt>
    <dgm:pt modelId="{F950D72A-047D-44B6-BCFD-4E28AFC0ABD2}" type="parTrans" cxnId="{C4997D45-A370-4064-ACF0-E9A86B286191}">
      <dgm:prSet/>
      <dgm:spPr/>
      <dgm:t>
        <a:bodyPr/>
        <a:lstStyle/>
        <a:p>
          <a:endParaRPr lang="es-ES"/>
        </a:p>
      </dgm:t>
    </dgm:pt>
    <dgm:pt modelId="{DCC83A70-1090-4EE5-A3E1-1D2B5D758874}" type="sibTrans" cxnId="{C4997D45-A370-4064-ACF0-E9A86B286191}">
      <dgm:prSet/>
      <dgm:spPr/>
      <dgm:t>
        <a:bodyPr/>
        <a:lstStyle/>
        <a:p>
          <a:endParaRPr lang="es-ES"/>
        </a:p>
      </dgm:t>
    </dgm:pt>
    <dgm:pt modelId="{2F35A8DC-82FC-4194-981C-DD8A30631646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/>
            <a:t>Sueño </a:t>
          </a:r>
          <a:endParaRPr lang="es-ES" dirty="0"/>
        </a:p>
      </dgm:t>
    </dgm:pt>
    <dgm:pt modelId="{EA99CFD3-2641-4AC1-9215-621A3F04B9BC}" type="parTrans" cxnId="{9A56987F-2D56-47FB-8020-85333C36C989}">
      <dgm:prSet/>
      <dgm:spPr/>
      <dgm:t>
        <a:bodyPr/>
        <a:lstStyle/>
        <a:p>
          <a:endParaRPr lang="es-ES"/>
        </a:p>
      </dgm:t>
    </dgm:pt>
    <dgm:pt modelId="{B04EF2A2-7B13-40F8-AABC-43BDF53CA777}" type="sibTrans" cxnId="{9A56987F-2D56-47FB-8020-85333C36C989}">
      <dgm:prSet/>
      <dgm:spPr/>
      <dgm:t>
        <a:bodyPr/>
        <a:lstStyle/>
        <a:p>
          <a:endParaRPr lang="es-ES"/>
        </a:p>
      </dgm:t>
    </dgm:pt>
    <dgm:pt modelId="{DEB2CEC5-EE99-4A58-85F8-6049F4145E50}">
      <dgm:prSet phldrT="[Texto]"/>
      <dgm:spPr>
        <a:solidFill>
          <a:srgbClr val="0070C0"/>
        </a:solidFill>
      </dgm:spPr>
      <dgm:t>
        <a:bodyPr/>
        <a:lstStyle/>
        <a:p>
          <a:r>
            <a:rPr lang="es-ES" dirty="0" smtClean="0"/>
            <a:t>Actitud </a:t>
          </a:r>
          <a:endParaRPr lang="es-ES" dirty="0"/>
        </a:p>
      </dgm:t>
    </dgm:pt>
    <dgm:pt modelId="{C6FA96C3-65F7-42BF-92A5-9779471DAA34}" type="parTrans" cxnId="{DD3183B9-02B0-4591-B624-ED0EA559AEAF}">
      <dgm:prSet/>
      <dgm:spPr/>
      <dgm:t>
        <a:bodyPr/>
        <a:lstStyle/>
        <a:p>
          <a:endParaRPr lang="es-ES"/>
        </a:p>
      </dgm:t>
    </dgm:pt>
    <dgm:pt modelId="{42264629-B65B-4F86-800A-24F76C420DAA}" type="sibTrans" cxnId="{DD3183B9-02B0-4591-B624-ED0EA559AEAF}">
      <dgm:prSet/>
      <dgm:spPr/>
      <dgm:t>
        <a:bodyPr/>
        <a:lstStyle/>
        <a:p>
          <a:endParaRPr lang="es-ES"/>
        </a:p>
      </dgm:t>
    </dgm:pt>
    <dgm:pt modelId="{1E60F5D9-F9D3-4CAC-BF7F-73C641867D7E}">
      <dgm:prSet phldrT="[Texto]"/>
      <dgm:spPr>
        <a:solidFill>
          <a:srgbClr val="0070C0"/>
        </a:solidFill>
      </dgm:spPr>
      <dgm:t>
        <a:bodyPr/>
        <a:lstStyle/>
        <a:p>
          <a:r>
            <a:rPr lang="es-ES" dirty="0" smtClean="0"/>
            <a:t>Estrés </a:t>
          </a:r>
          <a:endParaRPr lang="es-ES" dirty="0"/>
        </a:p>
      </dgm:t>
    </dgm:pt>
    <dgm:pt modelId="{36D4A787-4930-4145-BCBC-86179A09788F}" type="parTrans" cxnId="{5728C98A-8385-4665-9714-7F036BD4E461}">
      <dgm:prSet/>
      <dgm:spPr/>
      <dgm:t>
        <a:bodyPr/>
        <a:lstStyle/>
        <a:p>
          <a:endParaRPr lang="es-ES"/>
        </a:p>
      </dgm:t>
    </dgm:pt>
    <dgm:pt modelId="{E0D193AE-5A4B-4243-B776-7811965F118B}" type="sibTrans" cxnId="{5728C98A-8385-4665-9714-7F036BD4E461}">
      <dgm:prSet/>
      <dgm:spPr/>
      <dgm:t>
        <a:bodyPr/>
        <a:lstStyle/>
        <a:p>
          <a:endParaRPr lang="es-ES"/>
        </a:p>
      </dgm:t>
    </dgm:pt>
    <dgm:pt modelId="{C758DDE3-E756-4E8D-82EE-EA50CA66714E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/>
            <a:t>Autoestima </a:t>
          </a:r>
          <a:endParaRPr lang="es-ES" dirty="0"/>
        </a:p>
      </dgm:t>
    </dgm:pt>
    <dgm:pt modelId="{CED99689-A5B9-45F3-AEF6-C829D80149E9}" type="parTrans" cxnId="{3BDA4475-BB91-4995-BAF8-8C18D3E62D87}">
      <dgm:prSet/>
      <dgm:spPr/>
      <dgm:t>
        <a:bodyPr/>
        <a:lstStyle/>
        <a:p>
          <a:endParaRPr lang="es-ES"/>
        </a:p>
      </dgm:t>
    </dgm:pt>
    <dgm:pt modelId="{F62394FC-43E8-4C8C-BDE4-B1474B493EF1}" type="sibTrans" cxnId="{3BDA4475-BB91-4995-BAF8-8C18D3E62D87}">
      <dgm:prSet/>
      <dgm:spPr/>
      <dgm:t>
        <a:bodyPr/>
        <a:lstStyle/>
        <a:p>
          <a:endParaRPr lang="es-ES"/>
        </a:p>
      </dgm:t>
    </dgm:pt>
    <dgm:pt modelId="{1714014A-A822-4D52-869F-1EBC34F92428}">
      <dgm:prSet custT="1"/>
      <dgm:spPr>
        <a:solidFill>
          <a:srgbClr val="FFFF4B">
            <a:alpha val="54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es-ES" sz="2400" dirty="0" smtClean="0">
              <a:sym typeface="Wingdings" pitchFamily="2" charset="2"/>
            </a:rPr>
            <a:t>E</a:t>
          </a:r>
          <a:r>
            <a:rPr lang="es-ES" sz="2400" dirty="0" smtClean="0"/>
            <a:t>limina el insomnio y reduce el ronquido</a:t>
          </a:r>
          <a:endParaRPr lang="es-ES" sz="2400" dirty="0"/>
        </a:p>
      </dgm:t>
    </dgm:pt>
    <dgm:pt modelId="{2A29023A-210B-4236-B045-A21AEBDDA97B}" type="parTrans" cxnId="{C0D41B22-6B87-4DBB-9ECE-3CA75C525B9A}">
      <dgm:prSet/>
      <dgm:spPr/>
      <dgm:t>
        <a:bodyPr/>
        <a:lstStyle/>
        <a:p>
          <a:endParaRPr lang="es-ES"/>
        </a:p>
      </dgm:t>
    </dgm:pt>
    <dgm:pt modelId="{B1AF8897-038B-4D76-9E8E-83A098F253E7}" type="sibTrans" cxnId="{C0D41B22-6B87-4DBB-9ECE-3CA75C525B9A}">
      <dgm:prSet/>
      <dgm:spPr/>
      <dgm:t>
        <a:bodyPr/>
        <a:lstStyle/>
        <a:p>
          <a:endParaRPr lang="es-ES"/>
        </a:p>
      </dgm:t>
    </dgm:pt>
    <dgm:pt modelId="{ADE75FCC-7BB0-4AD9-B62B-14403BFC4367}">
      <dgm:prSet custT="1"/>
      <dgm:spPr>
        <a:solidFill>
          <a:srgbClr val="FFFF4B">
            <a:alpha val="54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es-ES" sz="2400" dirty="0" smtClean="0"/>
            <a:t>Elimina el estrés (cortisol y adrenalina)</a:t>
          </a:r>
          <a:endParaRPr lang="es-ES" sz="2400" dirty="0"/>
        </a:p>
      </dgm:t>
    </dgm:pt>
    <dgm:pt modelId="{8D7E755B-603B-449E-A6A2-51F5582CA5CE}" type="parTrans" cxnId="{E457E996-041F-4AB3-B1B3-1156B7EA6E83}">
      <dgm:prSet/>
      <dgm:spPr/>
      <dgm:t>
        <a:bodyPr/>
        <a:lstStyle/>
        <a:p>
          <a:endParaRPr lang="es-ES"/>
        </a:p>
      </dgm:t>
    </dgm:pt>
    <dgm:pt modelId="{BF30F29D-0DE9-46BC-B1F2-A0E387120738}" type="sibTrans" cxnId="{E457E996-041F-4AB3-B1B3-1156B7EA6E83}">
      <dgm:prSet/>
      <dgm:spPr/>
      <dgm:t>
        <a:bodyPr/>
        <a:lstStyle/>
        <a:p>
          <a:endParaRPr lang="es-ES"/>
        </a:p>
      </dgm:t>
    </dgm:pt>
    <dgm:pt modelId="{468E1070-C980-41CC-A449-E17750A0A035}">
      <dgm:prSet custT="1"/>
      <dgm:spPr>
        <a:solidFill>
          <a:srgbClr val="FFFF4B">
            <a:alpha val="54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es-ES" sz="2400" dirty="0" smtClean="0"/>
            <a:t>Refuerza</a:t>
          </a:r>
          <a:r>
            <a:rPr lang="es-ES" sz="2400" baseline="0" dirty="0" smtClean="0"/>
            <a:t> la seguridad en uno mismo</a:t>
          </a:r>
          <a:endParaRPr lang="es-ES" sz="2400" dirty="0"/>
        </a:p>
      </dgm:t>
    </dgm:pt>
    <dgm:pt modelId="{074C8380-9EAA-4F1A-A87C-73AEE30D4C5F}" type="parTrans" cxnId="{046771B0-017E-401D-834E-D892E2D59FF9}">
      <dgm:prSet/>
      <dgm:spPr/>
      <dgm:t>
        <a:bodyPr/>
        <a:lstStyle/>
        <a:p>
          <a:endParaRPr lang="es-ES"/>
        </a:p>
      </dgm:t>
    </dgm:pt>
    <dgm:pt modelId="{FE33A962-79C9-4756-91F1-5B4F20D79FE5}" type="sibTrans" cxnId="{046771B0-017E-401D-834E-D892E2D59FF9}">
      <dgm:prSet/>
      <dgm:spPr/>
      <dgm:t>
        <a:bodyPr/>
        <a:lstStyle/>
        <a:p>
          <a:endParaRPr lang="es-ES"/>
        </a:p>
      </dgm:t>
    </dgm:pt>
    <dgm:pt modelId="{C0FB1E60-E386-40A0-AB39-C9F63C83ADA9}">
      <dgm:prSet custT="1"/>
      <dgm:spPr>
        <a:solidFill>
          <a:srgbClr val="FFFF4B">
            <a:alpha val="54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es-ES" sz="2400" dirty="0" smtClean="0"/>
            <a:t>Genera una actitud positiva para cambiar la forma de vida.</a:t>
          </a:r>
          <a:endParaRPr lang="es-ES" sz="2400" dirty="0"/>
        </a:p>
      </dgm:t>
    </dgm:pt>
    <dgm:pt modelId="{A6951A5B-5DC2-467E-9667-9583F21FBE55}" type="parTrans" cxnId="{468F33CE-4C27-4426-998D-4015B8D390CD}">
      <dgm:prSet/>
      <dgm:spPr/>
      <dgm:t>
        <a:bodyPr/>
        <a:lstStyle/>
        <a:p>
          <a:endParaRPr lang="es-ES"/>
        </a:p>
      </dgm:t>
    </dgm:pt>
    <dgm:pt modelId="{7A973B7B-C01F-42A1-888C-1B3F5D84E4E8}" type="sibTrans" cxnId="{468F33CE-4C27-4426-998D-4015B8D390CD}">
      <dgm:prSet/>
      <dgm:spPr/>
      <dgm:t>
        <a:bodyPr/>
        <a:lstStyle/>
        <a:p>
          <a:endParaRPr lang="es-ES"/>
        </a:p>
      </dgm:t>
    </dgm:pt>
    <dgm:pt modelId="{A232D423-3A68-4E7A-9590-6E65D1D31D17}" type="pres">
      <dgm:prSet presAssocID="{77DC2F0A-BDAD-434D-B5C9-17A88A35871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9F4296F-98AC-4D5F-83F4-8AFD48FD033D}" type="pres">
      <dgm:prSet presAssocID="{97F3B6BF-D3BB-44BC-96D7-8BD88D56A134}" presName="linNode" presStyleCnt="0"/>
      <dgm:spPr/>
    </dgm:pt>
    <dgm:pt modelId="{7E3CC381-AC25-4411-9165-7A1FA55185F4}" type="pres">
      <dgm:prSet presAssocID="{97F3B6BF-D3BB-44BC-96D7-8BD88D56A134}" presName="parentShp" presStyleLbl="node1" presStyleIdx="0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s-ES"/>
        </a:p>
      </dgm:t>
    </dgm:pt>
    <dgm:pt modelId="{52D94409-E5B3-4310-9731-70EC200896C4}" type="pres">
      <dgm:prSet presAssocID="{97F3B6BF-D3BB-44BC-96D7-8BD88D56A134}" presName="childShp" presStyleLbl="bgAccFollowNode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4F5FF097-5165-4882-BD2F-BA5271B86AC9}" type="pres">
      <dgm:prSet presAssocID="{47BABCFE-7861-42F2-80BD-211D757AD6E1}" presName="spacing" presStyleCnt="0"/>
      <dgm:spPr/>
    </dgm:pt>
    <dgm:pt modelId="{AC962F0B-3B2A-4DF2-A75D-1F1CB5171BFE}" type="pres">
      <dgm:prSet presAssocID="{2F35A8DC-82FC-4194-981C-DD8A30631646}" presName="linNode" presStyleCnt="0"/>
      <dgm:spPr/>
    </dgm:pt>
    <dgm:pt modelId="{584C6BBE-F4F5-40A6-9C3F-504C4D263A0B}" type="pres">
      <dgm:prSet presAssocID="{2F35A8DC-82FC-4194-981C-DD8A30631646}" presName="parentShp" presStyleLbl="node1" presStyleIdx="1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s-ES"/>
        </a:p>
      </dgm:t>
    </dgm:pt>
    <dgm:pt modelId="{65A2965D-58C7-4B46-BE85-D107FBABB517}" type="pres">
      <dgm:prSet presAssocID="{2F35A8DC-82FC-4194-981C-DD8A30631646}" presName="childShp" presStyleLbl="bgAccFollowNode1" presStyleIdx="1" presStyleCnt="5" custLinFactNeighborX="-875" custLinFactNeighborY="-31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C38812CE-AB31-40F8-935F-D263DA7E6F3A}" type="pres">
      <dgm:prSet presAssocID="{B04EF2A2-7B13-40F8-AABC-43BDF53CA777}" presName="spacing" presStyleCnt="0"/>
      <dgm:spPr/>
    </dgm:pt>
    <dgm:pt modelId="{BDDAD0E3-E773-450C-8CA4-713F85B9F314}" type="pres">
      <dgm:prSet presAssocID="{1E60F5D9-F9D3-4CAC-BF7F-73C641867D7E}" presName="linNode" presStyleCnt="0"/>
      <dgm:spPr/>
    </dgm:pt>
    <dgm:pt modelId="{613BE297-E0D7-4B32-84B9-FC1CB7A31275}" type="pres">
      <dgm:prSet presAssocID="{1E60F5D9-F9D3-4CAC-BF7F-73C641867D7E}" presName="parentShp" presStyleLbl="node1" presStyleIdx="2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s-ES"/>
        </a:p>
      </dgm:t>
    </dgm:pt>
    <dgm:pt modelId="{CDA51A5C-E102-4697-AC5D-291873C0031F}" type="pres">
      <dgm:prSet presAssocID="{1E60F5D9-F9D3-4CAC-BF7F-73C641867D7E}" presName="childShp" presStyleLbl="bgAccFollowNode1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6F6CE81E-92BA-49D3-A504-3B2DC262399E}" type="pres">
      <dgm:prSet presAssocID="{E0D193AE-5A4B-4243-B776-7811965F118B}" presName="spacing" presStyleCnt="0"/>
      <dgm:spPr/>
    </dgm:pt>
    <dgm:pt modelId="{8C43E719-CDBE-44FB-A3D6-678FB2385CC6}" type="pres">
      <dgm:prSet presAssocID="{C758DDE3-E756-4E8D-82EE-EA50CA66714E}" presName="linNode" presStyleCnt="0"/>
      <dgm:spPr/>
    </dgm:pt>
    <dgm:pt modelId="{68DCC390-ADE8-45DD-A590-3439AE7307AD}" type="pres">
      <dgm:prSet presAssocID="{C758DDE3-E756-4E8D-82EE-EA50CA66714E}" presName="parentShp" presStyleLbl="node1" presStyleIdx="3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s-ES"/>
        </a:p>
      </dgm:t>
    </dgm:pt>
    <dgm:pt modelId="{4CFFD0C0-A779-4DCB-9B90-E178F5A0B7D3}" type="pres">
      <dgm:prSet presAssocID="{C758DDE3-E756-4E8D-82EE-EA50CA66714E}" presName="childShp" presStyleLbl="bgAccFollowNode1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EFAB849A-C485-4FB9-92FC-FC85DD7B7011}" type="pres">
      <dgm:prSet presAssocID="{F62394FC-43E8-4C8C-BDE4-B1474B493EF1}" presName="spacing" presStyleCnt="0"/>
      <dgm:spPr/>
    </dgm:pt>
    <dgm:pt modelId="{C7055B13-6733-489C-A5DA-68AD16D3A1E1}" type="pres">
      <dgm:prSet presAssocID="{DEB2CEC5-EE99-4A58-85F8-6049F4145E50}" presName="linNode" presStyleCnt="0"/>
      <dgm:spPr/>
    </dgm:pt>
    <dgm:pt modelId="{A26A5102-F2CB-4534-B4B1-AA45B4CDF3FA}" type="pres">
      <dgm:prSet presAssocID="{DEB2CEC5-EE99-4A58-85F8-6049F4145E50}" presName="parentShp" presStyleLbl="node1" presStyleIdx="4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s-ES"/>
        </a:p>
      </dgm:t>
    </dgm:pt>
    <dgm:pt modelId="{A60396F3-04E2-449C-ADB3-889BB063D77F}" type="pres">
      <dgm:prSet presAssocID="{DEB2CEC5-EE99-4A58-85F8-6049F4145E50}" presName="childShp" presStyleLbl="bgAccFollowNode1" presStyleIdx="4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</dgm:ptLst>
  <dgm:cxnLst>
    <dgm:cxn modelId="{9A56987F-2D56-47FB-8020-85333C36C989}" srcId="{77DC2F0A-BDAD-434D-B5C9-17A88A358717}" destId="{2F35A8DC-82FC-4194-981C-DD8A30631646}" srcOrd="1" destOrd="0" parTransId="{EA99CFD3-2641-4AC1-9215-621A3F04B9BC}" sibTransId="{B04EF2A2-7B13-40F8-AABC-43BDF53CA777}"/>
    <dgm:cxn modelId="{2CC47186-00F7-4AC7-8CCE-0E320F1C1895}" type="presOf" srcId="{468E1070-C980-41CC-A449-E17750A0A035}" destId="{4CFFD0C0-A779-4DCB-9B90-E178F5A0B7D3}" srcOrd="0" destOrd="0" presId="urn:microsoft.com/office/officeart/2005/8/layout/vList6"/>
    <dgm:cxn modelId="{587283C3-D646-4C8B-A474-C85EC3D3455A}" type="presOf" srcId="{DEB2CEC5-EE99-4A58-85F8-6049F4145E50}" destId="{A26A5102-F2CB-4534-B4B1-AA45B4CDF3FA}" srcOrd="0" destOrd="0" presId="urn:microsoft.com/office/officeart/2005/8/layout/vList6"/>
    <dgm:cxn modelId="{3BDA4475-BB91-4995-BAF8-8C18D3E62D87}" srcId="{77DC2F0A-BDAD-434D-B5C9-17A88A358717}" destId="{C758DDE3-E756-4E8D-82EE-EA50CA66714E}" srcOrd="3" destOrd="0" parTransId="{CED99689-A5B9-45F3-AEF6-C829D80149E9}" sibTransId="{F62394FC-43E8-4C8C-BDE4-B1474B493EF1}"/>
    <dgm:cxn modelId="{DD3183B9-02B0-4591-B624-ED0EA559AEAF}" srcId="{77DC2F0A-BDAD-434D-B5C9-17A88A358717}" destId="{DEB2CEC5-EE99-4A58-85F8-6049F4145E50}" srcOrd="4" destOrd="0" parTransId="{C6FA96C3-65F7-42BF-92A5-9779471DAA34}" sibTransId="{42264629-B65B-4F86-800A-24F76C420DAA}"/>
    <dgm:cxn modelId="{87BAA854-309A-4B79-B3D6-93026E5C6BE4}" type="presOf" srcId="{77DC2F0A-BDAD-434D-B5C9-17A88A358717}" destId="{A232D423-3A68-4E7A-9590-6E65D1D31D17}" srcOrd="0" destOrd="0" presId="urn:microsoft.com/office/officeart/2005/8/layout/vList6"/>
    <dgm:cxn modelId="{D63F19FC-E4E9-49FC-9DDD-8970063EFC39}" srcId="{77DC2F0A-BDAD-434D-B5C9-17A88A358717}" destId="{97F3B6BF-D3BB-44BC-96D7-8BD88D56A134}" srcOrd="0" destOrd="0" parTransId="{CC3001F4-624D-482D-90F9-9534C8DDA7D2}" sibTransId="{47BABCFE-7861-42F2-80BD-211D757AD6E1}"/>
    <dgm:cxn modelId="{C0D41B22-6B87-4DBB-9ECE-3CA75C525B9A}" srcId="{2F35A8DC-82FC-4194-981C-DD8A30631646}" destId="{1714014A-A822-4D52-869F-1EBC34F92428}" srcOrd="0" destOrd="0" parTransId="{2A29023A-210B-4236-B045-A21AEBDDA97B}" sibTransId="{B1AF8897-038B-4D76-9E8E-83A098F253E7}"/>
    <dgm:cxn modelId="{D46A39B0-9782-4EE0-BBE2-9E566727E9E6}" type="presOf" srcId="{1714014A-A822-4D52-869F-1EBC34F92428}" destId="{65A2965D-58C7-4B46-BE85-D107FBABB517}" srcOrd="0" destOrd="0" presId="urn:microsoft.com/office/officeart/2005/8/layout/vList6"/>
    <dgm:cxn modelId="{23C5346F-EB24-4A59-A910-7940DD1C275D}" type="presOf" srcId="{ADE75FCC-7BB0-4AD9-B62B-14403BFC4367}" destId="{CDA51A5C-E102-4697-AC5D-291873C0031F}" srcOrd="0" destOrd="0" presId="urn:microsoft.com/office/officeart/2005/8/layout/vList6"/>
    <dgm:cxn modelId="{84F76B3E-AC4F-462C-8B43-B543B78BA3B9}" type="presOf" srcId="{97F3B6BF-D3BB-44BC-96D7-8BD88D56A134}" destId="{7E3CC381-AC25-4411-9165-7A1FA55185F4}" srcOrd="0" destOrd="0" presId="urn:microsoft.com/office/officeart/2005/8/layout/vList6"/>
    <dgm:cxn modelId="{468F33CE-4C27-4426-998D-4015B8D390CD}" srcId="{DEB2CEC5-EE99-4A58-85F8-6049F4145E50}" destId="{C0FB1E60-E386-40A0-AB39-C9F63C83ADA9}" srcOrd="0" destOrd="0" parTransId="{A6951A5B-5DC2-467E-9667-9583F21FBE55}" sibTransId="{7A973B7B-C01F-42A1-888C-1B3F5D84E4E8}"/>
    <dgm:cxn modelId="{1D7264F1-65F8-4290-802E-4C177FAACFE8}" type="presOf" srcId="{C0FB1E60-E386-40A0-AB39-C9F63C83ADA9}" destId="{A60396F3-04E2-449C-ADB3-889BB063D77F}" srcOrd="0" destOrd="0" presId="urn:microsoft.com/office/officeart/2005/8/layout/vList6"/>
    <dgm:cxn modelId="{4B7CF48C-A24A-4173-9FFB-142B424E93D0}" type="presOf" srcId="{1E60F5D9-F9D3-4CAC-BF7F-73C641867D7E}" destId="{613BE297-E0D7-4B32-84B9-FC1CB7A31275}" srcOrd="0" destOrd="0" presId="urn:microsoft.com/office/officeart/2005/8/layout/vList6"/>
    <dgm:cxn modelId="{046771B0-017E-401D-834E-D892E2D59FF9}" srcId="{C758DDE3-E756-4E8D-82EE-EA50CA66714E}" destId="{468E1070-C980-41CC-A449-E17750A0A035}" srcOrd="0" destOrd="0" parTransId="{074C8380-9EAA-4F1A-A87C-73AEE30D4C5F}" sibTransId="{FE33A962-79C9-4756-91F1-5B4F20D79FE5}"/>
    <dgm:cxn modelId="{E457E996-041F-4AB3-B1B3-1156B7EA6E83}" srcId="{1E60F5D9-F9D3-4CAC-BF7F-73C641867D7E}" destId="{ADE75FCC-7BB0-4AD9-B62B-14403BFC4367}" srcOrd="0" destOrd="0" parTransId="{8D7E755B-603B-449E-A6A2-51F5582CA5CE}" sibTransId="{BF30F29D-0DE9-46BC-B1F2-A0E387120738}"/>
    <dgm:cxn modelId="{99CA90AF-4A3B-40CD-A154-CAD20259CFBD}" type="presOf" srcId="{C758DDE3-E756-4E8D-82EE-EA50CA66714E}" destId="{68DCC390-ADE8-45DD-A590-3439AE7307AD}" srcOrd="0" destOrd="0" presId="urn:microsoft.com/office/officeart/2005/8/layout/vList6"/>
    <dgm:cxn modelId="{A0EE3409-4B20-4393-98E9-9A7744BC44BD}" type="presOf" srcId="{2F35A8DC-82FC-4194-981C-DD8A30631646}" destId="{584C6BBE-F4F5-40A6-9C3F-504C4D263A0B}" srcOrd="0" destOrd="0" presId="urn:microsoft.com/office/officeart/2005/8/layout/vList6"/>
    <dgm:cxn modelId="{C4997D45-A370-4064-ACF0-E9A86B286191}" srcId="{97F3B6BF-D3BB-44BC-96D7-8BD88D56A134}" destId="{B5A0BCE5-8695-45E7-B295-C454E4FEB587}" srcOrd="0" destOrd="0" parTransId="{F950D72A-047D-44B6-BCFD-4E28AFC0ABD2}" sibTransId="{DCC83A70-1090-4EE5-A3E1-1D2B5D758874}"/>
    <dgm:cxn modelId="{5728C98A-8385-4665-9714-7F036BD4E461}" srcId="{77DC2F0A-BDAD-434D-B5C9-17A88A358717}" destId="{1E60F5D9-F9D3-4CAC-BF7F-73C641867D7E}" srcOrd="2" destOrd="0" parTransId="{36D4A787-4930-4145-BCBC-86179A09788F}" sibTransId="{E0D193AE-5A4B-4243-B776-7811965F118B}"/>
    <dgm:cxn modelId="{05762D5B-2F00-4CF3-A498-C724D9694B67}" type="presOf" srcId="{B5A0BCE5-8695-45E7-B295-C454E4FEB587}" destId="{52D94409-E5B3-4310-9731-70EC200896C4}" srcOrd="0" destOrd="0" presId="urn:microsoft.com/office/officeart/2005/8/layout/vList6"/>
    <dgm:cxn modelId="{8BBD67B2-92B7-449F-BC33-CC845CA228E7}" type="presParOf" srcId="{A232D423-3A68-4E7A-9590-6E65D1D31D17}" destId="{B9F4296F-98AC-4D5F-83F4-8AFD48FD033D}" srcOrd="0" destOrd="0" presId="urn:microsoft.com/office/officeart/2005/8/layout/vList6"/>
    <dgm:cxn modelId="{904EF6DA-645F-4767-B5B4-2620616DB8ED}" type="presParOf" srcId="{B9F4296F-98AC-4D5F-83F4-8AFD48FD033D}" destId="{7E3CC381-AC25-4411-9165-7A1FA55185F4}" srcOrd="0" destOrd="0" presId="urn:microsoft.com/office/officeart/2005/8/layout/vList6"/>
    <dgm:cxn modelId="{FA760C1C-D343-46D3-AAE5-7256B209CFA9}" type="presParOf" srcId="{B9F4296F-98AC-4D5F-83F4-8AFD48FD033D}" destId="{52D94409-E5B3-4310-9731-70EC200896C4}" srcOrd="1" destOrd="0" presId="urn:microsoft.com/office/officeart/2005/8/layout/vList6"/>
    <dgm:cxn modelId="{A02D5C2A-02C1-4FAB-8B8B-351EB47B924F}" type="presParOf" srcId="{A232D423-3A68-4E7A-9590-6E65D1D31D17}" destId="{4F5FF097-5165-4882-BD2F-BA5271B86AC9}" srcOrd="1" destOrd="0" presId="urn:microsoft.com/office/officeart/2005/8/layout/vList6"/>
    <dgm:cxn modelId="{36D98623-DAD7-465F-AF26-99D09AB49117}" type="presParOf" srcId="{A232D423-3A68-4E7A-9590-6E65D1D31D17}" destId="{AC962F0B-3B2A-4DF2-A75D-1F1CB5171BFE}" srcOrd="2" destOrd="0" presId="urn:microsoft.com/office/officeart/2005/8/layout/vList6"/>
    <dgm:cxn modelId="{CF4DEC27-60E2-47AF-9F9A-C8368342E03B}" type="presParOf" srcId="{AC962F0B-3B2A-4DF2-A75D-1F1CB5171BFE}" destId="{584C6BBE-F4F5-40A6-9C3F-504C4D263A0B}" srcOrd="0" destOrd="0" presId="urn:microsoft.com/office/officeart/2005/8/layout/vList6"/>
    <dgm:cxn modelId="{DCE209C8-5945-4086-8C54-2B66AE6F81EA}" type="presParOf" srcId="{AC962F0B-3B2A-4DF2-A75D-1F1CB5171BFE}" destId="{65A2965D-58C7-4B46-BE85-D107FBABB517}" srcOrd="1" destOrd="0" presId="urn:microsoft.com/office/officeart/2005/8/layout/vList6"/>
    <dgm:cxn modelId="{6381D14D-6DBE-4A5E-85E5-D2813E8572F4}" type="presParOf" srcId="{A232D423-3A68-4E7A-9590-6E65D1D31D17}" destId="{C38812CE-AB31-40F8-935F-D263DA7E6F3A}" srcOrd="3" destOrd="0" presId="urn:microsoft.com/office/officeart/2005/8/layout/vList6"/>
    <dgm:cxn modelId="{D1966A33-63FD-49A2-A86A-669F47D121BB}" type="presParOf" srcId="{A232D423-3A68-4E7A-9590-6E65D1D31D17}" destId="{BDDAD0E3-E773-450C-8CA4-713F85B9F314}" srcOrd="4" destOrd="0" presId="urn:microsoft.com/office/officeart/2005/8/layout/vList6"/>
    <dgm:cxn modelId="{B040ED4F-0D02-40C6-81EA-0650F23DF1CC}" type="presParOf" srcId="{BDDAD0E3-E773-450C-8CA4-713F85B9F314}" destId="{613BE297-E0D7-4B32-84B9-FC1CB7A31275}" srcOrd="0" destOrd="0" presId="urn:microsoft.com/office/officeart/2005/8/layout/vList6"/>
    <dgm:cxn modelId="{E7A58361-AF4E-47B4-814E-60E2BDE98957}" type="presParOf" srcId="{BDDAD0E3-E773-450C-8CA4-713F85B9F314}" destId="{CDA51A5C-E102-4697-AC5D-291873C0031F}" srcOrd="1" destOrd="0" presId="urn:microsoft.com/office/officeart/2005/8/layout/vList6"/>
    <dgm:cxn modelId="{D177FD1D-EDA1-4991-83CE-5EB874087505}" type="presParOf" srcId="{A232D423-3A68-4E7A-9590-6E65D1D31D17}" destId="{6F6CE81E-92BA-49D3-A504-3B2DC262399E}" srcOrd="5" destOrd="0" presId="urn:microsoft.com/office/officeart/2005/8/layout/vList6"/>
    <dgm:cxn modelId="{D319A03B-5006-4CC4-95B4-92E5E2DF8E25}" type="presParOf" srcId="{A232D423-3A68-4E7A-9590-6E65D1D31D17}" destId="{8C43E719-CDBE-44FB-A3D6-678FB2385CC6}" srcOrd="6" destOrd="0" presId="urn:microsoft.com/office/officeart/2005/8/layout/vList6"/>
    <dgm:cxn modelId="{79BA9B2F-AC08-4BC5-9754-6327662E7484}" type="presParOf" srcId="{8C43E719-CDBE-44FB-A3D6-678FB2385CC6}" destId="{68DCC390-ADE8-45DD-A590-3439AE7307AD}" srcOrd="0" destOrd="0" presId="urn:microsoft.com/office/officeart/2005/8/layout/vList6"/>
    <dgm:cxn modelId="{97BE4606-2678-4546-B424-D291A44F7DDE}" type="presParOf" srcId="{8C43E719-CDBE-44FB-A3D6-678FB2385CC6}" destId="{4CFFD0C0-A779-4DCB-9B90-E178F5A0B7D3}" srcOrd="1" destOrd="0" presId="urn:microsoft.com/office/officeart/2005/8/layout/vList6"/>
    <dgm:cxn modelId="{D612803A-F169-41AC-80C2-816E9BA749BC}" type="presParOf" srcId="{A232D423-3A68-4E7A-9590-6E65D1D31D17}" destId="{EFAB849A-C485-4FB9-92FC-FC85DD7B7011}" srcOrd="7" destOrd="0" presId="urn:microsoft.com/office/officeart/2005/8/layout/vList6"/>
    <dgm:cxn modelId="{F4FD0824-35C6-4996-8EE1-902131704B0C}" type="presParOf" srcId="{A232D423-3A68-4E7A-9590-6E65D1D31D17}" destId="{C7055B13-6733-489C-A5DA-68AD16D3A1E1}" srcOrd="8" destOrd="0" presId="urn:microsoft.com/office/officeart/2005/8/layout/vList6"/>
    <dgm:cxn modelId="{BF99BF92-9A25-4633-8386-D23E09705F13}" type="presParOf" srcId="{C7055B13-6733-489C-A5DA-68AD16D3A1E1}" destId="{A26A5102-F2CB-4534-B4B1-AA45B4CDF3FA}" srcOrd="0" destOrd="0" presId="urn:microsoft.com/office/officeart/2005/8/layout/vList6"/>
    <dgm:cxn modelId="{D21AAB0A-D521-437A-9F18-D27F4FAD3FC7}" type="presParOf" srcId="{C7055B13-6733-489C-A5DA-68AD16D3A1E1}" destId="{A60396F3-04E2-449C-ADB3-889BB063D77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18231A-9A5D-4FCA-92A0-FD1E540ED8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E865D43-3A9D-4954-AAFB-814D90713676}">
      <dgm:prSet phldrT="[Texto]" custT="1"/>
      <dgm:spPr>
        <a:solidFill>
          <a:srgbClr val="5DB818"/>
        </a:solidFill>
      </dgm:spPr>
      <dgm:t>
        <a:bodyPr/>
        <a:lstStyle/>
        <a:p>
          <a:r>
            <a:rPr lang="es-ES" sz="1800" dirty="0" smtClean="0">
              <a:latin typeface="Arial Rounded MT Bold" pitchFamily="34" charset="0"/>
            </a:rPr>
            <a:t>Características: no controlable, con incontinencia y labilidad afectiva.</a:t>
          </a:r>
          <a:endParaRPr lang="es-ES" sz="1800" dirty="0">
            <a:latin typeface="Arial Rounded MT Bold" pitchFamily="34" charset="0"/>
          </a:endParaRPr>
        </a:p>
      </dgm:t>
    </dgm:pt>
    <dgm:pt modelId="{B181C67E-B46B-4839-95D8-A5B28F9FC784}" type="sibTrans" cxnId="{75F5235C-D027-420E-B15F-87419ACF3624}">
      <dgm:prSet/>
      <dgm:spPr/>
      <dgm:t>
        <a:bodyPr/>
        <a:lstStyle/>
        <a:p>
          <a:endParaRPr lang="es-ES"/>
        </a:p>
      </dgm:t>
    </dgm:pt>
    <dgm:pt modelId="{310E3503-6989-4BBC-8577-5F6E606129BD}" type="parTrans" cxnId="{75F5235C-D027-420E-B15F-87419ACF3624}">
      <dgm:prSet/>
      <dgm:spPr/>
      <dgm:t>
        <a:bodyPr/>
        <a:lstStyle/>
        <a:p>
          <a:endParaRPr lang="es-ES"/>
        </a:p>
      </dgm:t>
    </dgm:pt>
    <dgm:pt modelId="{59E5EE58-938C-4B98-8895-AC0488E7A463}">
      <dgm:prSet/>
      <dgm:spPr/>
      <dgm:t>
        <a:bodyPr/>
        <a:lstStyle/>
        <a:p>
          <a:endParaRPr lang="es-ES" dirty="0"/>
        </a:p>
      </dgm:t>
    </dgm:pt>
    <dgm:pt modelId="{9FCC874B-7D99-4A8D-979A-4198A724F851}" type="parTrans" cxnId="{D5C4E46F-D8CE-4E0D-8686-041FADA44275}">
      <dgm:prSet/>
      <dgm:spPr/>
      <dgm:t>
        <a:bodyPr/>
        <a:lstStyle/>
        <a:p>
          <a:endParaRPr lang="es-ES"/>
        </a:p>
      </dgm:t>
    </dgm:pt>
    <dgm:pt modelId="{E786EE4C-B96E-4D3D-AB38-040937B3C384}" type="sibTrans" cxnId="{D5C4E46F-D8CE-4E0D-8686-041FADA44275}">
      <dgm:prSet/>
      <dgm:spPr/>
      <dgm:t>
        <a:bodyPr/>
        <a:lstStyle/>
        <a:p>
          <a:endParaRPr lang="es-ES"/>
        </a:p>
      </dgm:t>
    </dgm:pt>
    <dgm:pt modelId="{CE9AEFDB-E983-4A28-80F1-C2D248623FC7}" type="pres">
      <dgm:prSet presAssocID="{D218231A-9A5D-4FCA-92A0-FD1E540ED8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A6F1559-D333-488F-BF46-61E4A3275FDA}" type="pres">
      <dgm:prSet presAssocID="{5E865D43-3A9D-4954-AAFB-814D90713676}" presName="parentLin" presStyleCnt="0"/>
      <dgm:spPr/>
    </dgm:pt>
    <dgm:pt modelId="{6A51CEFE-999E-4B6A-8C7D-432B52C20233}" type="pres">
      <dgm:prSet presAssocID="{5E865D43-3A9D-4954-AAFB-814D90713676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4A9215ED-6DF8-423D-925F-1D434116B3A0}" type="pres">
      <dgm:prSet presAssocID="{5E865D43-3A9D-4954-AAFB-814D90713676}" presName="parentText" presStyleLbl="node1" presStyleIdx="0" presStyleCnt="1" custScaleX="121008" custScaleY="163098" custLinFactNeighborX="0" custLinFactNeighborY="-204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6206B2-86B4-4C7A-B63F-63368F517302}" type="pres">
      <dgm:prSet presAssocID="{5E865D43-3A9D-4954-AAFB-814D90713676}" presName="negativeSpace" presStyleCnt="0"/>
      <dgm:spPr/>
    </dgm:pt>
    <dgm:pt modelId="{472EC457-A5AF-4ACD-B5E6-BABD5001D249}" type="pres">
      <dgm:prSet presAssocID="{5E865D43-3A9D-4954-AAFB-814D90713676}" presName="childText" presStyleLbl="conFgAcc1" presStyleIdx="0" presStyleCnt="1" custLinFactNeighborX="-9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C4E46F-D8CE-4E0D-8686-041FADA44275}" srcId="{5E865D43-3A9D-4954-AAFB-814D90713676}" destId="{59E5EE58-938C-4B98-8895-AC0488E7A463}" srcOrd="0" destOrd="0" parTransId="{9FCC874B-7D99-4A8D-979A-4198A724F851}" sibTransId="{E786EE4C-B96E-4D3D-AB38-040937B3C384}"/>
    <dgm:cxn modelId="{DB30D149-E762-4269-B89E-99D972122552}" type="presOf" srcId="{5E865D43-3A9D-4954-AAFB-814D90713676}" destId="{6A51CEFE-999E-4B6A-8C7D-432B52C20233}" srcOrd="0" destOrd="0" presId="urn:microsoft.com/office/officeart/2005/8/layout/list1"/>
    <dgm:cxn modelId="{BD91573B-452E-4B76-A566-9EE56DA6638A}" type="presOf" srcId="{D218231A-9A5D-4FCA-92A0-FD1E540ED839}" destId="{CE9AEFDB-E983-4A28-80F1-C2D248623FC7}" srcOrd="0" destOrd="0" presId="urn:microsoft.com/office/officeart/2005/8/layout/list1"/>
    <dgm:cxn modelId="{59294433-7197-4B78-B896-C63EFB78B920}" type="presOf" srcId="{5E865D43-3A9D-4954-AAFB-814D90713676}" destId="{4A9215ED-6DF8-423D-925F-1D434116B3A0}" srcOrd="1" destOrd="0" presId="urn:microsoft.com/office/officeart/2005/8/layout/list1"/>
    <dgm:cxn modelId="{6E323124-EAA8-4D3D-8C0C-DE8C68D4917D}" type="presOf" srcId="{59E5EE58-938C-4B98-8895-AC0488E7A463}" destId="{472EC457-A5AF-4ACD-B5E6-BABD5001D249}" srcOrd="0" destOrd="0" presId="urn:microsoft.com/office/officeart/2005/8/layout/list1"/>
    <dgm:cxn modelId="{75F5235C-D027-420E-B15F-87419ACF3624}" srcId="{D218231A-9A5D-4FCA-92A0-FD1E540ED839}" destId="{5E865D43-3A9D-4954-AAFB-814D90713676}" srcOrd="0" destOrd="0" parTransId="{310E3503-6989-4BBC-8577-5F6E606129BD}" sibTransId="{B181C67E-B46B-4839-95D8-A5B28F9FC784}"/>
    <dgm:cxn modelId="{1B94EE0E-8C39-41F3-AE05-75947D0A699C}" type="presParOf" srcId="{CE9AEFDB-E983-4A28-80F1-C2D248623FC7}" destId="{CA6F1559-D333-488F-BF46-61E4A3275FDA}" srcOrd="0" destOrd="0" presId="urn:microsoft.com/office/officeart/2005/8/layout/list1"/>
    <dgm:cxn modelId="{97FA8BC8-172A-4BC1-AF89-A339CB1C6523}" type="presParOf" srcId="{CA6F1559-D333-488F-BF46-61E4A3275FDA}" destId="{6A51CEFE-999E-4B6A-8C7D-432B52C20233}" srcOrd="0" destOrd="0" presId="urn:microsoft.com/office/officeart/2005/8/layout/list1"/>
    <dgm:cxn modelId="{F27C82FA-5891-4FDA-B77A-BD50AFF09E94}" type="presParOf" srcId="{CA6F1559-D333-488F-BF46-61E4A3275FDA}" destId="{4A9215ED-6DF8-423D-925F-1D434116B3A0}" srcOrd="1" destOrd="0" presId="urn:microsoft.com/office/officeart/2005/8/layout/list1"/>
    <dgm:cxn modelId="{BE0BF45F-AA7D-4667-AC61-721612549381}" type="presParOf" srcId="{CE9AEFDB-E983-4A28-80F1-C2D248623FC7}" destId="{DA6206B2-86B4-4C7A-B63F-63368F517302}" srcOrd="1" destOrd="0" presId="urn:microsoft.com/office/officeart/2005/8/layout/list1"/>
    <dgm:cxn modelId="{2A155936-F959-48D2-8DBE-FE6A79499A9E}" type="presParOf" srcId="{CE9AEFDB-E983-4A28-80F1-C2D248623FC7}" destId="{472EC457-A5AF-4ACD-B5E6-BABD5001D24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B833A6-C956-4446-8EA6-B24955EE1AA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400648D-D228-40E2-B209-0145A481FF6B}">
      <dgm:prSet phldrT="[Texto]" custT="1"/>
      <dgm:spPr>
        <a:solidFill>
          <a:srgbClr val="F5052D"/>
        </a:solidFill>
      </dgm:spPr>
      <dgm:t>
        <a:bodyPr/>
        <a:lstStyle/>
        <a:p>
          <a:pPr algn="ctr"/>
          <a:r>
            <a:rPr lang="es-ES" sz="2800" dirty="0" smtClean="0"/>
            <a:t>Estrategia psicoterapéutica tendiente a producir beneficios mentales y emocionales por medio de la risa</a:t>
          </a:r>
          <a:endParaRPr lang="es-ES" sz="2800" dirty="0"/>
        </a:p>
      </dgm:t>
    </dgm:pt>
    <dgm:pt modelId="{BE0ACFAC-638B-46C0-AEFF-CC96BB633479}" type="parTrans" cxnId="{9C12847E-0DCF-485D-9E49-6B5D4B632369}">
      <dgm:prSet/>
      <dgm:spPr/>
      <dgm:t>
        <a:bodyPr/>
        <a:lstStyle/>
        <a:p>
          <a:endParaRPr lang="es-ES"/>
        </a:p>
      </dgm:t>
    </dgm:pt>
    <dgm:pt modelId="{8371015F-ED98-485A-AE17-D7B50C9FF8AF}" type="sibTrans" cxnId="{9C12847E-0DCF-485D-9E49-6B5D4B632369}">
      <dgm:prSet/>
      <dgm:spPr/>
      <dgm:t>
        <a:bodyPr/>
        <a:lstStyle/>
        <a:p>
          <a:endParaRPr lang="es-ES"/>
        </a:p>
      </dgm:t>
    </dgm:pt>
    <dgm:pt modelId="{15AD4E03-E0EA-49BE-B6D7-62C2B6E40552}" type="pres">
      <dgm:prSet presAssocID="{DEB833A6-C956-4446-8EA6-B24955EE1AAF}" presName="Name0" presStyleCnt="0">
        <dgm:presLayoutVars>
          <dgm:dir/>
          <dgm:resizeHandles val="exact"/>
        </dgm:presLayoutVars>
      </dgm:prSet>
      <dgm:spPr/>
    </dgm:pt>
    <dgm:pt modelId="{D22BC588-F02B-49D9-B91C-C9A64AC35FE4}" type="pres">
      <dgm:prSet presAssocID="{DEB833A6-C956-4446-8EA6-B24955EE1AAF}" presName="bkgdShp" presStyleLbl="alignAccFollowNode1" presStyleIdx="0" presStyleCnt="1" custLinFactNeighborY="-25090"/>
      <dgm:spPr/>
    </dgm:pt>
    <dgm:pt modelId="{D55BCEB5-1A24-4A7B-A7EF-EE7160BBDDCE}" type="pres">
      <dgm:prSet presAssocID="{DEB833A6-C956-4446-8EA6-B24955EE1AAF}" presName="linComp" presStyleCnt="0"/>
      <dgm:spPr/>
    </dgm:pt>
    <dgm:pt modelId="{200022A4-C2ED-4177-8455-357E802404DD}" type="pres">
      <dgm:prSet presAssocID="{1400648D-D228-40E2-B209-0145A481FF6B}" presName="compNode" presStyleCnt="0"/>
      <dgm:spPr/>
    </dgm:pt>
    <dgm:pt modelId="{AE8B37D8-A02D-414D-B4A8-F35C4C3C0CC1}" type="pres">
      <dgm:prSet presAssocID="{1400648D-D228-40E2-B209-0145A481FF6B}" presName="node" presStyleLbl="node1" presStyleIdx="0" presStyleCnt="1" custScaleX="115634" custScaleY="923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2E2D27-7F6B-4F5E-AA9E-FC7C5D6DB907}" type="pres">
      <dgm:prSet presAssocID="{1400648D-D228-40E2-B209-0145A481FF6B}" presName="invisiNode" presStyleLbl="node1" presStyleIdx="0" presStyleCnt="1"/>
      <dgm:spPr/>
    </dgm:pt>
    <dgm:pt modelId="{279BBE59-3F50-4CF2-87A4-60B57A225D3D}" type="pres">
      <dgm:prSet presAssocID="{1400648D-D228-40E2-B209-0145A481FF6B}" presName="imagNode" presStyleLbl="fgImgPlace1" presStyleIdx="0" presStyleCnt="1" custScaleX="108577" custScaleY="1363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666D0431-B7FA-4612-8EC6-F3E35C0E8FC3}" type="presOf" srcId="{1400648D-D228-40E2-B209-0145A481FF6B}" destId="{AE8B37D8-A02D-414D-B4A8-F35C4C3C0CC1}" srcOrd="0" destOrd="0" presId="urn:microsoft.com/office/officeart/2005/8/layout/pList2"/>
    <dgm:cxn modelId="{6AFD526A-E5B6-4725-A73F-CFAB8480F1E9}" type="presOf" srcId="{DEB833A6-C956-4446-8EA6-B24955EE1AAF}" destId="{15AD4E03-E0EA-49BE-B6D7-62C2B6E40552}" srcOrd="0" destOrd="0" presId="urn:microsoft.com/office/officeart/2005/8/layout/pList2"/>
    <dgm:cxn modelId="{9C12847E-0DCF-485D-9E49-6B5D4B632369}" srcId="{DEB833A6-C956-4446-8EA6-B24955EE1AAF}" destId="{1400648D-D228-40E2-B209-0145A481FF6B}" srcOrd="0" destOrd="0" parTransId="{BE0ACFAC-638B-46C0-AEFF-CC96BB633479}" sibTransId="{8371015F-ED98-485A-AE17-D7B50C9FF8AF}"/>
    <dgm:cxn modelId="{3B600923-4615-438C-8DC1-6228A1C3298E}" type="presParOf" srcId="{15AD4E03-E0EA-49BE-B6D7-62C2B6E40552}" destId="{D22BC588-F02B-49D9-B91C-C9A64AC35FE4}" srcOrd="0" destOrd="0" presId="urn:microsoft.com/office/officeart/2005/8/layout/pList2"/>
    <dgm:cxn modelId="{3F2D190F-6F3A-4E6D-99B7-0C761C369F9E}" type="presParOf" srcId="{15AD4E03-E0EA-49BE-B6D7-62C2B6E40552}" destId="{D55BCEB5-1A24-4A7B-A7EF-EE7160BBDDCE}" srcOrd="1" destOrd="0" presId="urn:microsoft.com/office/officeart/2005/8/layout/pList2"/>
    <dgm:cxn modelId="{8F7017D5-F72F-4CBA-9887-23F4F434E414}" type="presParOf" srcId="{D55BCEB5-1A24-4A7B-A7EF-EE7160BBDDCE}" destId="{200022A4-C2ED-4177-8455-357E802404DD}" srcOrd="0" destOrd="0" presId="urn:microsoft.com/office/officeart/2005/8/layout/pList2"/>
    <dgm:cxn modelId="{E5F60253-EA9D-47E7-A97F-F89ADC3BF920}" type="presParOf" srcId="{200022A4-C2ED-4177-8455-357E802404DD}" destId="{AE8B37D8-A02D-414D-B4A8-F35C4C3C0CC1}" srcOrd="0" destOrd="0" presId="urn:microsoft.com/office/officeart/2005/8/layout/pList2"/>
    <dgm:cxn modelId="{0FBAA183-5C7B-4AFF-9884-F8FC955834C0}" type="presParOf" srcId="{200022A4-C2ED-4177-8455-357E802404DD}" destId="{412E2D27-7F6B-4F5E-AA9E-FC7C5D6DB907}" srcOrd="1" destOrd="0" presId="urn:microsoft.com/office/officeart/2005/8/layout/pList2"/>
    <dgm:cxn modelId="{C72D1813-982F-4899-8BAD-1624D04FE6D9}" type="presParOf" srcId="{200022A4-C2ED-4177-8455-357E802404DD}" destId="{279BBE59-3F50-4CF2-87A4-60B57A225D3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4906D9-2B7A-4013-913D-270B7361CC6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D5B2E06-40E4-4627-B9B2-E009359E4A08}">
      <dgm:prSet phldrT="[Texto]" custT="1"/>
      <dgm:spPr>
        <a:solidFill>
          <a:srgbClr val="AE3C7D"/>
        </a:solidFill>
        <a:ln>
          <a:solidFill>
            <a:srgbClr val="AE3C7D"/>
          </a:solidFill>
        </a:ln>
      </dgm:spPr>
      <dgm:t>
        <a:bodyPr/>
        <a:lstStyle/>
        <a:p>
          <a:r>
            <a:rPr lang="es-ES" sz="2400" dirty="0" smtClean="0"/>
            <a:t>Teoría </a:t>
          </a:r>
          <a:endParaRPr lang="es-ES" sz="2400" dirty="0"/>
        </a:p>
      </dgm:t>
    </dgm:pt>
    <dgm:pt modelId="{3893B2DD-6648-4978-BD0B-60E7780CAF8F}" type="parTrans" cxnId="{DE6313E2-CFC2-4588-884C-1A19D9893D93}">
      <dgm:prSet/>
      <dgm:spPr/>
      <dgm:t>
        <a:bodyPr/>
        <a:lstStyle/>
        <a:p>
          <a:endParaRPr lang="es-ES"/>
        </a:p>
      </dgm:t>
    </dgm:pt>
    <dgm:pt modelId="{0A851E13-E7E2-4A07-9FEF-2A0ADEEA3264}" type="sibTrans" cxnId="{DE6313E2-CFC2-4588-884C-1A19D9893D93}">
      <dgm:prSet/>
      <dgm:spPr/>
      <dgm:t>
        <a:bodyPr/>
        <a:lstStyle/>
        <a:p>
          <a:endParaRPr lang="es-ES"/>
        </a:p>
      </dgm:t>
    </dgm:pt>
    <dgm:pt modelId="{9F2E1DA5-CBD8-4AFD-87E2-6DBE90E103E6}">
      <dgm:prSet phldrT="[Texto]" custT="1"/>
      <dgm:spPr/>
      <dgm:t>
        <a:bodyPr/>
        <a:lstStyle/>
        <a:p>
          <a:r>
            <a:rPr lang="es-ES" sz="1800" b="1" dirty="0" smtClean="0"/>
            <a:t>Risa en diferentes culturas</a:t>
          </a:r>
          <a:endParaRPr lang="es-ES" sz="1800" b="1" dirty="0"/>
        </a:p>
      </dgm:t>
    </dgm:pt>
    <dgm:pt modelId="{FE3171D6-747B-43B7-9FEB-87633C17AC59}" type="parTrans" cxnId="{5D26A723-8782-466B-923C-F4245F7F5B44}">
      <dgm:prSet/>
      <dgm:spPr/>
      <dgm:t>
        <a:bodyPr/>
        <a:lstStyle/>
        <a:p>
          <a:endParaRPr lang="es-ES"/>
        </a:p>
      </dgm:t>
    </dgm:pt>
    <dgm:pt modelId="{8F475CEC-417A-49D4-878A-3BB55F6A622D}" type="sibTrans" cxnId="{5D26A723-8782-466B-923C-F4245F7F5B44}">
      <dgm:prSet/>
      <dgm:spPr/>
      <dgm:t>
        <a:bodyPr/>
        <a:lstStyle/>
        <a:p>
          <a:endParaRPr lang="es-ES"/>
        </a:p>
      </dgm:t>
    </dgm:pt>
    <dgm:pt modelId="{06854AA8-4371-4947-BF4E-938C6565E49D}">
      <dgm:prSet phldrT="[Texto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s-ES" sz="2400" dirty="0" smtClean="0"/>
            <a:t>Comunicación</a:t>
          </a:r>
          <a:endParaRPr lang="es-ES" sz="2400" dirty="0"/>
        </a:p>
      </dgm:t>
    </dgm:pt>
    <dgm:pt modelId="{6E6B4BF1-87A2-4B45-8908-C05D456A5CE2}" type="parTrans" cxnId="{DB1237AD-9727-4F76-804A-EB394457B0CD}">
      <dgm:prSet/>
      <dgm:spPr/>
      <dgm:t>
        <a:bodyPr/>
        <a:lstStyle/>
        <a:p>
          <a:endParaRPr lang="es-ES"/>
        </a:p>
      </dgm:t>
    </dgm:pt>
    <dgm:pt modelId="{AD454E9F-748F-4B4A-966C-E10AD1178900}" type="sibTrans" cxnId="{DB1237AD-9727-4F76-804A-EB394457B0CD}">
      <dgm:prSet/>
      <dgm:spPr/>
      <dgm:t>
        <a:bodyPr/>
        <a:lstStyle/>
        <a:p>
          <a:endParaRPr lang="es-ES"/>
        </a:p>
      </dgm:t>
    </dgm:pt>
    <dgm:pt modelId="{C8114F39-34AD-4DA6-9C5C-8717B613A39D}">
      <dgm:prSet phldrT="[Texto]"/>
      <dgm:spPr/>
      <dgm:t>
        <a:bodyPr/>
        <a:lstStyle/>
        <a:p>
          <a:r>
            <a:rPr lang="es-ES" b="1" dirty="0" smtClean="0"/>
            <a:t>Para desinhibirse y crear complicidad entre los  asistentes a la terapia</a:t>
          </a:r>
          <a:endParaRPr lang="es-ES" b="1" dirty="0"/>
        </a:p>
      </dgm:t>
    </dgm:pt>
    <dgm:pt modelId="{278CA7B1-2ED2-4996-A3C9-6B998376E9C5}" type="parTrans" cxnId="{40C86B3C-5DCB-4878-AA3E-44E6FC963A78}">
      <dgm:prSet/>
      <dgm:spPr/>
      <dgm:t>
        <a:bodyPr/>
        <a:lstStyle/>
        <a:p>
          <a:endParaRPr lang="es-ES"/>
        </a:p>
      </dgm:t>
    </dgm:pt>
    <dgm:pt modelId="{AB9EE0BA-234F-493A-9A99-FBECC7A3A3A3}" type="sibTrans" cxnId="{40C86B3C-5DCB-4878-AA3E-44E6FC963A78}">
      <dgm:prSet/>
      <dgm:spPr/>
      <dgm:t>
        <a:bodyPr/>
        <a:lstStyle/>
        <a:p>
          <a:endParaRPr lang="es-ES"/>
        </a:p>
      </dgm:t>
    </dgm:pt>
    <dgm:pt modelId="{E7296F44-AAE8-42D3-94C2-FAF906980C13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 smtClean="0"/>
            <a:t>Técnicas</a:t>
          </a:r>
          <a:endParaRPr lang="es-ES" dirty="0"/>
        </a:p>
      </dgm:t>
    </dgm:pt>
    <dgm:pt modelId="{602D6A21-BB33-4BF0-977C-5BFB91226EF3}" type="parTrans" cxnId="{D4FB8EE4-8F0B-4117-82D5-2EFEB1B401CF}">
      <dgm:prSet/>
      <dgm:spPr/>
      <dgm:t>
        <a:bodyPr/>
        <a:lstStyle/>
        <a:p>
          <a:endParaRPr lang="es-ES"/>
        </a:p>
      </dgm:t>
    </dgm:pt>
    <dgm:pt modelId="{E97DEBFE-B825-413B-A4A4-FB031DAF770C}" type="sibTrans" cxnId="{D4FB8EE4-8F0B-4117-82D5-2EFEB1B401CF}">
      <dgm:prSet/>
      <dgm:spPr/>
      <dgm:t>
        <a:bodyPr/>
        <a:lstStyle/>
        <a:p>
          <a:endParaRPr lang="es-ES"/>
        </a:p>
      </dgm:t>
    </dgm:pt>
    <dgm:pt modelId="{30CA8B4D-2E35-46F3-9290-A4EE0DE79DE9}">
      <dgm:prSet phldrT="[Texto]"/>
      <dgm:spPr/>
      <dgm:t>
        <a:bodyPr/>
        <a:lstStyle/>
        <a:p>
          <a:r>
            <a:rPr lang="es-ES" b="1" dirty="0" smtClean="0"/>
            <a:t>Cuya finalidad es buscar la diversión y la vuelta a la infancia para lograr la mejor risa, la que proporciona carcajada intensa y pura.</a:t>
          </a:r>
          <a:endParaRPr lang="es-ES" b="1" dirty="0"/>
        </a:p>
      </dgm:t>
    </dgm:pt>
    <dgm:pt modelId="{C90C2A25-2822-4096-9CA2-A65B18B8B970}" type="parTrans" cxnId="{A14ABE0E-7C2E-493A-8670-5DB65248BF12}">
      <dgm:prSet/>
      <dgm:spPr/>
      <dgm:t>
        <a:bodyPr/>
        <a:lstStyle/>
        <a:p>
          <a:endParaRPr lang="es-ES"/>
        </a:p>
      </dgm:t>
    </dgm:pt>
    <dgm:pt modelId="{D259A40A-4259-4AE4-BBA6-BD097B97F1F8}" type="sibTrans" cxnId="{A14ABE0E-7C2E-493A-8670-5DB65248BF12}">
      <dgm:prSet/>
      <dgm:spPr/>
      <dgm:t>
        <a:bodyPr/>
        <a:lstStyle/>
        <a:p>
          <a:endParaRPr lang="es-ES"/>
        </a:p>
      </dgm:t>
    </dgm:pt>
    <dgm:pt modelId="{037A2F68-0A9B-4D4B-8553-C984D52605B3}">
      <dgm:prSet phldrT="[Texto]" custT="1"/>
      <dgm:spPr>
        <a:solidFill>
          <a:srgbClr val="99CC00"/>
        </a:solidFill>
        <a:ln>
          <a:solidFill>
            <a:srgbClr val="99CC00"/>
          </a:solidFill>
        </a:ln>
      </dgm:spPr>
      <dgm:t>
        <a:bodyPr/>
        <a:lstStyle/>
        <a:p>
          <a:r>
            <a:rPr lang="es-ES" sz="2400" dirty="0" smtClean="0"/>
            <a:t>Práctica</a:t>
          </a:r>
          <a:endParaRPr lang="es-ES" sz="2400" dirty="0"/>
        </a:p>
      </dgm:t>
    </dgm:pt>
    <dgm:pt modelId="{561EC9E3-6B96-4EC0-AEC7-A92DEAFB84FB}" type="parTrans" cxnId="{71E7621E-AD75-4C69-84EE-721D0D14757C}">
      <dgm:prSet/>
      <dgm:spPr/>
      <dgm:t>
        <a:bodyPr/>
        <a:lstStyle/>
        <a:p>
          <a:endParaRPr lang="es-ES"/>
        </a:p>
      </dgm:t>
    </dgm:pt>
    <dgm:pt modelId="{559F577A-827F-4587-8130-405200538E59}" type="sibTrans" cxnId="{71E7621E-AD75-4C69-84EE-721D0D14757C}">
      <dgm:prSet/>
      <dgm:spPr/>
      <dgm:t>
        <a:bodyPr/>
        <a:lstStyle/>
        <a:p>
          <a:endParaRPr lang="es-ES"/>
        </a:p>
      </dgm:t>
    </dgm:pt>
    <dgm:pt modelId="{D725A6C0-89A4-4396-884F-41A461BEB386}">
      <dgm:prSet phldrT="[Texto]" custT="1"/>
      <dgm:spPr/>
      <dgm:t>
        <a:bodyPr/>
        <a:lstStyle/>
        <a:p>
          <a:r>
            <a:rPr lang="es-ES" sz="1800" b="1" dirty="0" smtClean="0"/>
            <a:t>Distintas clases de risas</a:t>
          </a:r>
          <a:endParaRPr lang="es-ES" sz="1800" b="1" dirty="0"/>
        </a:p>
      </dgm:t>
    </dgm:pt>
    <dgm:pt modelId="{25A190F0-98AF-4339-8AF4-D04DEE3974F3}" type="parTrans" cxnId="{342C29F6-25E0-4431-8794-81972CF1588D}">
      <dgm:prSet/>
      <dgm:spPr/>
      <dgm:t>
        <a:bodyPr/>
        <a:lstStyle/>
        <a:p>
          <a:endParaRPr lang="es-ES"/>
        </a:p>
      </dgm:t>
    </dgm:pt>
    <dgm:pt modelId="{4B81715B-DC74-4249-A78E-530979B12385}" type="sibTrans" cxnId="{342C29F6-25E0-4431-8794-81972CF1588D}">
      <dgm:prSet/>
      <dgm:spPr/>
      <dgm:t>
        <a:bodyPr/>
        <a:lstStyle/>
        <a:p>
          <a:endParaRPr lang="es-ES"/>
        </a:p>
      </dgm:t>
    </dgm:pt>
    <dgm:pt modelId="{174D9800-9CC7-4B9E-A81D-A65BBAAD6F35}">
      <dgm:prSet phldrT="[Texto]" custT="1"/>
      <dgm:spPr/>
      <dgm:t>
        <a:bodyPr/>
        <a:lstStyle/>
        <a:p>
          <a:r>
            <a:rPr lang="es-ES" sz="1800" b="1" dirty="0" smtClean="0"/>
            <a:t>Parte de la memoria donde almacenamos la risa</a:t>
          </a:r>
          <a:endParaRPr lang="es-ES" sz="1800" b="1" dirty="0"/>
        </a:p>
      </dgm:t>
    </dgm:pt>
    <dgm:pt modelId="{76AD198F-E159-4E3F-8CF9-E8523B535319}" type="parTrans" cxnId="{7A3CE52E-60C8-46B4-952C-E399C18821CC}">
      <dgm:prSet/>
      <dgm:spPr/>
      <dgm:t>
        <a:bodyPr/>
        <a:lstStyle/>
        <a:p>
          <a:endParaRPr lang="es-ES"/>
        </a:p>
      </dgm:t>
    </dgm:pt>
    <dgm:pt modelId="{028ED5BA-D4BA-49C1-BD29-A38B9F0E3E7D}" type="sibTrans" cxnId="{7A3CE52E-60C8-46B4-952C-E399C18821CC}">
      <dgm:prSet/>
      <dgm:spPr/>
      <dgm:t>
        <a:bodyPr/>
        <a:lstStyle/>
        <a:p>
          <a:endParaRPr lang="es-ES"/>
        </a:p>
      </dgm:t>
    </dgm:pt>
    <dgm:pt modelId="{696BF2DA-F1C3-4702-92CD-B33EBA0F6C6B}">
      <dgm:prSet/>
      <dgm:spPr/>
      <dgm:t>
        <a:bodyPr/>
        <a:lstStyle/>
        <a:p>
          <a:r>
            <a:rPr lang="es-ES" b="1" dirty="0" smtClean="0"/>
            <a:t>El movimiento desbloquea el cuerpo, que se relaja. Ejercicios de pulmones, espalda y estómago para reír mejor</a:t>
          </a:r>
          <a:r>
            <a:rPr lang="es-ES" dirty="0" smtClean="0"/>
            <a:t>.</a:t>
          </a:r>
          <a:endParaRPr lang="es-ES" dirty="0"/>
        </a:p>
      </dgm:t>
    </dgm:pt>
    <dgm:pt modelId="{49A9093C-B41A-4256-B78D-920F953FD959}" type="parTrans" cxnId="{22C52C76-6793-4D2D-BA6A-EBB86253EE39}">
      <dgm:prSet/>
      <dgm:spPr/>
      <dgm:t>
        <a:bodyPr/>
        <a:lstStyle/>
        <a:p>
          <a:endParaRPr lang="es-ES"/>
        </a:p>
      </dgm:t>
    </dgm:pt>
    <dgm:pt modelId="{8404E7FE-5F88-46F7-AC1C-7EA7B38A4655}" type="sibTrans" cxnId="{22C52C76-6793-4D2D-BA6A-EBB86253EE39}">
      <dgm:prSet/>
      <dgm:spPr/>
      <dgm:t>
        <a:bodyPr/>
        <a:lstStyle/>
        <a:p>
          <a:endParaRPr lang="es-ES"/>
        </a:p>
      </dgm:t>
    </dgm:pt>
    <dgm:pt modelId="{A607577E-0697-4F53-81C8-B8E0FC82C3CE}" type="pres">
      <dgm:prSet presAssocID="{2C4906D9-2B7A-4013-913D-270B7361CC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4A7CADD-E1A3-4627-983C-602D627B0B57}" type="pres">
      <dgm:prSet presAssocID="{6D5B2E06-40E4-4627-B9B2-E009359E4A08}" presName="composite" presStyleCnt="0"/>
      <dgm:spPr/>
    </dgm:pt>
    <dgm:pt modelId="{572E853E-BC39-4C54-8E62-8A950ED796B8}" type="pres">
      <dgm:prSet presAssocID="{6D5B2E06-40E4-4627-B9B2-E009359E4A0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EC269E-A035-435D-807D-28CF0D8E53A3}" type="pres">
      <dgm:prSet presAssocID="{6D5B2E06-40E4-4627-B9B2-E009359E4A0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BCBB5B-CC4C-4BD5-8E13-6B2CC899767C}" type="pres">
      <dgm:prSet presAssocID="{0A851E13-E7E2-4A07-9FEF-2A0ADEEA3264}" presName="sp" presStyleCnt="0"/>
      <dgm:spPr/>
    </dgm:pt>
    <dgm:pt modelId="{74027079-6CE8-46D3-B1BC-FEDF5BC8F303}" type="pres">
      <dgm:prSet presAssocID="{037A2F68-0A9B-4D4B-8553-C984D52605B3}" presName="composite" presStyleCnt="0"/>
      <dgm:spPr/>
    </dgm:pt>
    <dgm:pt modelId="{7E88D8C9-BBFE-4962-9DC4-69F3D030F2BB}" type="pres">
      <dgm:prSet presAssocID="{037A2F68-0A9B-4D4B-8553-C984D52605B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83E89C-3A28-4A53-B1F2-8B14353A1C11}" type="pres">
      <dgm:prSet presAssocID="{037A2F68-0A9B-4D4B-8553-C984D52605B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CA49FA-2DCD-4817-8BE8-51C2F96CDA4C}" type="pres">
      <dgm:prSet presAssocID="{559F577A-827F-4587-8130-405200538E59}" presName="sp" presStyleCnt="0"/>
      <dgm:spPr/>
    </dgm:pt>
    <dgm:pt modelId="{FC5E7459-9032-4FD3-8A9E-6FC95B30F018}" type="pres">
      <dgm:prSet presAssocID="{06854AA8-4371-4947-BF4E-938C6565E49D}" presName="composite" presStyleCnt="0"/>
      <dgm:spPr/>
    </dgm:pt>
    <dgm:pt modelId="{A405543C-93F3-440E-8B39-3EDA8D8429C7}" type="pres">
      <dgm:prSet presAssocID="{06854AA8-4371-4947-BF4E-938C6565E49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C86BD8-AD68-4602-B6E7-38E0D448118E}" type="pres">
      <dgm:prSet presAssocID="{06854AA8-4371-4947-BF4E-938C6565E49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4FA06A-6F23-4745-BF29-E7B7D0C3CB9E}" type="pres">
      <dgm:prSet presAssocID="{AD454E9F-748F-4B4A-966C-E10AD1178900}" presName="sp" presStyleCnt="0"/>
      <dgm:spPr/>
    </dgm:pt>
    <dgm:pt modelId="{AB375458-71AC-49E0-B968-7F5AAA032953}" type="pres">
      <dgm:prSet presAssocID="{E7296F44-AAE8-42D3-94C2-FAF906980C13}" presName="composite" presStyleCnt="0"/>
      <dgm:spPr/>
    </dgm:pt>
    <dgm:pt modelId="{8EDBAE77-5D34-4CD1-A7AE-789CFB657276}" type="pres">
      <dgm:prSet presAssocID="{E7296F44-AAE8-42D3-94C2-FAF906980C1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DB3D3C-9234-4780-B853-2B563221048A}" type="pres">
      <dgm:prSet presAssocID="{E7296F44-AAE8-42D3-94C2-FAF906980C1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D26A723-8782-466B-923C-F4245F7F5B44}" srcId="{6D5B2E06-40E4-4627-B9B2-E009359E4A08}" destId="{9F2E1DA5-CBD8-4AFD-87E2-6DBE90E103E6}" srcOrd="0" destOrd="0" parTransId="{FE3171D6-747B-43B7-9FEB-87633C17AC59}" sibTransId="{8F475CEC-417A-49D4-878A-3BB55F6A622D}"/>
    <dgm:cxn modelId="{A20041AB-9C44-420F-8FC7-B13EFC870C0C}" type="presOf" srcId="{037A2F68-0A9B-4D4B-8553-C984D52605B3}" destId="{7E88D8C9-BBFE-4962-9DC4-69F3D030F2BB}" srcOrd="0" destOrd="0" presId="urn:microsoft.com/office/officeart/2005/8/layout/chevron2"/>
    <dgm:cxn modelId="{3E8CDD10-133B-4464-813C-842D4F057216}" type="presOf" srcId="{E7296F44-AAE8-42D3-94C2-FAF906980C13}" destId="{8EDBAE77-5D34-4CD1-A7AE-789CFB657276}" srcOrd="0" destOrd="0" presId="urn:microsoft.com/office/officeart/2005/8/layout/chevron2"/>
    <dgm:cxn modelId="{DE6313E2-CFC2-4588-884C-1A19D9893D93}" srcId="{2C4906D9-2B7A-4013-913D-270B7361CC60}" destId="{6D5B2E06-40E4-4627-B9B2-E009359E4A08}" srcOrd="0" destOrd="0" parTransId="{3893B2DD-6648-4978-BD0B-60E7780CAF8F}" sibTransId="{0A851E13-E7E2-4A07-9FEF-2A0ADEEA3264}"/>
    <dgm:cxn modelId="{40C86B3C-5DCB-4878-AA3E-44E6FC963A78}" srcId="{06854AA8-4371-4947-BF4E-938C6565E49D}" destId="{C8114F39-34AD-4DA6-9C5C-8717B613A39D}" srcOrd="0" destOrd="0" parTransId="{278CA7B1-2ED2-4996-A3C9-6B998376E9C5}" sibTransId="{AB9EE0BA-234F-493A-9A99-FBECC7A3A3A3}"/>
    <dgm:cxn modelId="{342C29F6-25E0-4431-8794-81972CF1588D}" srcId="{6D5B2E06-40E4-4627-B9B2-E009359E4A08}" destId="{D725A6C0-89A4-4396-884F-41A461BEB386}" srcOrd="1" destOrd="0" parTransId="{25A190F0-98AF-4339-8AF4-D04DEE3974F3}" sibTransId="{4B81715B-DC74-4249-A78E-530979B12385}"/>
    <dgm:cxn modelId="{B02F73FC-FF3F-4983-BC9F-0D627971BA82}" type="presOf" srcId="{6D5B2E06-40E4-4627-B9B2-E009359E4A08}" destId="{572E853E-BC39-4C54-8E62-8A950ED796B8}" srcOrd="0" destOrd="0" presId="urn:microsoft.com/office/officeart/2005/8/layout/chevron2"/>
    <dgm:cxn modelId="{1C60B297-EB63-4931-9FFA-0059CAC7C39E}" type="presOf" srcId="{30CA8B4D-2E35-46F3-9290-A4EE0DE79DE9}" destId="{72DB3D3C-9234-4780-B853-2B563221048A}" srcOrd="0" destOrd="0" presId="urn:microsoft.com/office/officeart/2005/8/layout/chevron2"/>
    <dgm:cxn modelId="{B9F33496-D71E-4F0F-B0D5-F0CCEF14CCA4}" type="presOf" srcId="{06854AA8-4371-4947-BF4E-938C6565E49D}" destId="{A405543C-93F3-440E-8B39-3EDA8D8429C7}" srcOrd="0" destOrd="0" presId="urn:microsoft.com/office/officeart/2005/8/layout/chevron2"/>
    <dgm:cxn modelId="{C6B5310B-9CDE-47FE-9911-DB36298CF20C}" type="presOf" srcId="{D725A6C0-89A4-4396-884F-41A461BEB386}" destId="{1DEC269E-A035-435D-807D-28CF0D8E53A3}" srcOrd="0" destOrd="1" presId="urn:microsoft.com/office/officeart/2005/8/layout/chevron2"/>
    <dgm:cxn modelId="{077A0D65-3868-4ADC-A153-D4E95B843D8D}" type="presOf" srcId="{174D9800-9CC7-4B9E-A81D-A65BBAAD6F35}" destId="{1DEC269E-A035-435D-807D-28CF0D8E53A3}" srcOrd="0" destOrd="2" presId="urn:microsoft.com/office/officeart/2005/8/layout/chevron2"/>
    <dgm:cxn modelId="{D4FB8EE4-8F0B-4117-82D5-2EFEB1B401CF}" srcId="{2C4906D9-2B7A-4013-913D-270B7361CC60}" destId="{E7296F44-AAE8-42D3-94C2-FAF906980C13}" srcOrd="3" destOrd="0" parTransId="{602D6A21-BB33-4BF0-977C-5BFB91226EF3}" sibTransId="{E97DEBFE-B825-413B-A4A4-FB031DAF770C}"/>
    <dgm:cxn modelId="{DB1237AD-9727-4F76-804A-EB394457B0CD}" srcId="{2C4906D9-2B7A-4013-913D-270B7361CC60}" destId="{06854AA8-4371-4947-BF4E-938C6565E49D}" srcOrd="2" destOrd="0" parTransId="{6E6B4BF1-87A2-4B45-8908-C05D456A5CE2}" sibTransId="{AD454E9F-748F-4B4A-966C-E10AD1178900}"/>
    <dgm:cxn modelId="{7A3CE52E-60C8-46B4-952C-E399C18821CC}" srcId="{6D5B2E06-40E4-4627-B9B2-E009359E4A08}" destId="{174D9800-9CC7-4B9E-A81D-A65BBAAD6F35}" srcOrd="2" destOrd="0" parTransId="{76AD198F-E159-4E3F-8CF9-E8523B535319}" sibTransId="{028ED5BA-D4BA-49C1-BD29-A38B9F0E3E7D}"/>
    <dgm:cxn modelId="{22C52C76-6793-4D2D-BA6A-EBB86253EE39}" srcId="{037A2F68-0A9B-4D4B-8553-C984D52605B3}" destId="{696BF2DA-F1C3-4702-92CD-B33EBA0F6C6B}" srcOrd="0" destOrd="0" parTransId="{49A9093C-B41A-4256-B78D-920F953FD959}" sibTransId="{8404E7FE-5F88-46F7-AC1C-7EA7B38A4655}"/>
    <dgm:cxn modelId="{E0A69449-2FAF-4507-881F-AA0D01C716C6}" type="presOf" srcId="{2C4906D9-2B7A-4013-913D-270B7361CC60}" destId="{A607577E-0697-4F53-81C8-B8E0FC82C3CE}" srcOrd="0" destOrd="0" presId="urn:microsoft.com/office/officeart/2005/8/layout/chevron2"/>
    <dgm:cxn modelId="{02D18C42-6FC8-4CDD-B2F6-BE9AFF96A6A9}" type="presOf" srcId="{696BF2DA-F1C3-4702-92CD-B33EBA0F6C6B}" destId="{7783E89C-3A28-4A53-B1F2-8B14353A1C11}" srcOrd="0" destOrd="0" presId="urn:microsoft.com/office/officeart/2005/8/layout/chevron2"/>
    <dgm:cxn modelId="{9CD40074-F580-4F2D-9A70-5795617CF5FD}" type="presOf" srcId="{9F2E1DA5-CBD8-4AFD-87E2-6DBE90E103E6}" destId="{1DEC269E-A035-435D-807D-28CF0D8E53A3}" srcOrd="0" destOrd="0" presId="urn:microsoft.com/office/officeart/2005/8/layout/chevron2"/>
    <dgm:cxn modelId="{A14ABE0E-7C2E-493A-8670-5DB65248BF12}" srcId="{E7296F44-AAE8-42D3-94C2-FAF906980C13}" destId="{30CA8B4D-2E35-46F3-9290-A4EE0DE79DE9}" srcOrd="0" destOrd="0" parTransId="{C90C2A25-2822-4096-9CA2-A65B18B8B970}" sibTransId="{D259A40A-4259-4AE4-BBA6-BD097B97F1F8}"/>
    <dgm:cxn modelId="{71E7621E-AD75-4C69-84EE-721D0D14757C}" srcId="{2C4906D9-2B7A-4013-913D-270B7361CC60}" destId="{037A2F68-0A9B-4D4B-8553-C984D52605B3}" srcOrd="1" destOrd="0" parTransId="{561EC9E3-6B96-4EC0-AEC7-A92DEAFB84FB}" sibTransId="{559F577A-827F-4587-8130-405200538E59}"/>
    <dgm:cxn modelId="{88DD912F-BC10-48F7-A55E-748CCF4A5C83}" type="presOf" srcId="{C8114F39-34AD-4DA6-9C5C-8717B613A39D}" destId="{31C86BD8-AD68-4602-B6E7-38E0D448118E}" srcOrd="0" destOrd="0" presId="urn:microsoft.com/office/officeart/2005/8/layout/chevron2"/>
    <dgm:cxn modelId="{81E91EC6-205F-4F20-B1ED-4E99D31E63B9}" type="presParOf" srcId="{A607577E-0697-4F53-81C8-B8E0FC82C3CE}" destId="{84A7CADD-E1A3-4627-983C-602D627B0B57}" srcOrd="0" destOrd="0" presId="urn:microsoft.com/office/officeart/2005/8/layout/chevron2"/>
    <dgm:cxn modelId="{A87C50FE-28D5-40B1-A46C-5DCAFD875780}" type="presParOf" srcId="{84A7CADD-E1A3-4627-983C-602D627B0B57}" destId="{572E853E-BC39-4C54-8E62-8A950ED796B8}" srcOrd="0" destOrd="0" presId="urn:microsoft.com/office/officeart/2005/8/layout/chevron2"/>
    <dgm:cxn modelId="{D3832D3A-2CC1-4E44-BC13-151808E64F3E}" type="presParOf" srcId="{84A7CADD-E1A3-4627-983C-602D627B0B57}" destId="{1DEC269E-A035-435D-807D-28CF0D8E53A3}" srcOrd="1" destOrd="0" presId="urn:microsoft.com/office/officeart/2005/8/layout/chevron2"/>
    <dgm:cxn modelId="{57F88B64-B8B5-4AD1-A469-F6163E6ADC45}" type="presParOf" srcId="{A607577E-0697-4F53-81C8-B8E0FC82C3CE}" destId="{75BCBB5B-CC4C-4BD5-8E13-6B2CC899767C}" srcOrd="1" destOrd="0" presId="urn:microsoft.com/office/officeart/2005/8/layout/chevron2"/>
    <dgm:cxn modelId="{D6F52163-51B9-4918-9AF9-3E24B61D4EB4}" type="presParOf" srcId="{A607577E-0697-4F53-81C8-B8E0FC82C3CE}" destId="{74027079-6CE8-46D3-B1BC-FEDF5BC8F303}" srcOrd="2" destOrd="0" presId="urn:microsoft.com/office/officeart/2005/8/layout/chevron2"/>
    <dgm:cxn modelId="{7E1AD644-1AEC-4024-B071-8342FBA40245}" type="presParOf" srcId="{74027079-6CE8-46D3-B1BC-FEDF5BC8F303}" destId="{7E88D8C9-BBFE-4962-9DC4-69F3D030F2BB}" srcOrd="0" destOrd="0" presId="urn:microsoft.com/office/officeart/2005/8/layout/chevron2"/>
    <dgm:cxn modelId="{F0710483-5EB2-4DC9-B7CD-BA5B05B31CEF}" type="presParOf" srcId="{74027079-6CE8-46D3-B1BC-FEDF5BC8F303}" destId="{7783E89C-3A28-4A53-B1F2-8B14353A1C11}" srcOrd="1" destOrd="0" presId="urn:microsoft.com/office/officeart/2005/8/layout/chevron2"/>
    <dgm:cxn modelId="{4060A4B5-36F7-44E1-8AE7-AA8E8F9D18DA}" type="presParOf" srcId="{A607577E-0697-4F53-81C8-B8E0FC82C3CE}" destId="{EBCA49FA-2DCD-4817-8BE8-51C2F96CDA4C}" srcOrd="3" destOrd="0" presId="urn:microsoft.com/office/officeart/2005/8/layout/chevron2"/>
    <dgm:cxn modelId="{A159A437-8D97-4539-B3DF-6F9F73BED5F6}" type="presParOf" srcId="{A607577E-0697-4F53-81C8-B8E0FC82C3CE}" destId="{FC5E7459-9032-4FD3-8A9E-6FC95B30F018}" srcOrd="4" destOrd="0" presId="urn:microsoft.com/office/officeart/2005/8/layout/chevron2"/>
    <dgm:cxn modelId="{5706E1F1-BCAF-46DD-A0E8-54FC2FBAAB52}" type="presParOf" srcId="{FC5E7459-9032-4FD3-8A9E-6FC95B30F018}" destId="{A405543C-93F3-440E-8B39-3EDA8D8429C7}" srcOrd="0" destOrd="0" presId="urn:microsoft.com/office/officeart/2005/8/layout/chevron2"/>
    <dgm:cxn modelId="{EEFACA9F-5ADA-4BC1-BE1B-44E48F599392}" type="presParOf" srcId="{FC5E7459-9032-4FD3-8A9E-6FC95B30F018}" destId="{31C86BD8-AD68-4602-B6E7-38E0D448118E}" srcOrd="1" destOrd="0" presId="urn:microsoft.com/office/officeart/2005/8/layout/chevron2"/>
    <dgm:cxn modelId="{801C8CCC-459A-4C04-9EA2-B51C4484907F}" type="presParOf" srcId="{A607577E-0697-4F53-81C8-B8E0FC82C3CE}" destId="{214FA06A-6F23-4745-BF29-E7B7D0C3CB9E}" srcOrd="5" destOrd="0" presId="urn:microsoft.com/office/officeart/2005/8/layout/chevron2"/>
    <dgm:cxn modelId="{BF28DAD4-EEDA-4BD7-920D-361A775BE56C}" type="presParOf" srcId="{A607577E-0697-4F53-81C8-B8E0FC82C3CE}" destId="{AB375458-71AC-49E0-B968-7F5AAA032953}" srcOrd="6" destOrd="0" presId="urn:microsoft.com/office/officeart/2005/8/layout/chevron2"/>
    <dgm:cxn modelId="{22F13FA7-E583-4E86-B50C-44CE812A3A43}" type="presParOf" srcId="{AB375458-71AC-49E0-B968-7F5AAA032953}" destId="{8EDBAE77-5D34-4CD1-A7AE-789CFB657276}" srcOrd="0" destOrd="0" presId="urn:microsoft.com/office/officeart/2005/8/layout/chevron2"/>
    <dgm:cxn modelId="{BF4951E7-0557-4ECA-B995-D8673F47817E}" type="presParOf" srcId="{AB375458-71AC-49E0-B968-7F5AAA032953}" destId="{72DB3D3C-9234-4780-B853-2B56322104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A12415-13D8-4D78-AC23-72972218DE23}">
      <dsp:nvSpPr>
        <dsp:cNvPr id="0" name=""/>
        <dsp:cNvSpPr/>
      </dsp:nvSpPr>
      <dsp:spPr>
        <a:xfrm rot="10800000">
          <a:off x="718298" y="198096"/>
          <a:ext cx="5490399" cy="444992"/>
        </a:xfrm>
        <a:prstGeom prst="homePlate">
          <a:avLst/>
        </a:prstGeom>
        <a:solidFill>
          <a:srgbClr val="D6147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29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/>
            <a:t>Ligera</a:t>
          </a:r>
          <a:endParaRPr lang="es-ES" sz="2100" b="1" kern="1200" dirty="0"/>
        </a:p>
      </dsp:txBody>
      <dsp:txXfrm rot="10800000">
        <a:off x="718298" y="198096"/>
        <a:ext cx="5490399" cy="444992"/>
      </dsp:txXfrm>
    </dsp:sp>
    <dsp:sp modelId="{87CA7537-4EDA-4F40-928C-CFBAB162A9FC}">
      <dsp:nvSpPr>
        <dsp:cNvPr id="0" name=""/>
        <dsp:cNvSpPr/>
      </dsp:nvSpPr>
      <dsp:spPr>
        <a:xfrm>
          <a:off x="370085" y="1886"/>
          <a:ext cx="1185232" cy="8374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1F505-EE65-4F57-B465-F3827998B840}">
      <dsp:nvSpPr>
        <dsp:cNvPr id="0" name=""/>
        <dsp:cNvSpPr/>
      </dsp:nvSpPr>
      <dsp:spPr>
        <a:xfrm rot="10800000">
          <a:off x="1655660" y="1179964"/>
          <a:ext cx="5490399" cy="444992"/>
        </a:xfrm>
        <a:prstGeom prst="homePlat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29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/>
            <a:t>Amplia</a:t>
          </a:r>
          <a:endParaRPr lang="es-ES" sz="2100" b="1" kern="1200" dirty="0"/>
        </a:p>
      </dsp:txBody>
      <dsp:txXfrm rot="10800000">
        <a:off x="1655660" y="1179964"/>
        <a:ext cx="5490399" cy="444992"/>
      </dsp:txXfrm>
    </dsp:sp>
    <dsp:sp modelId="{E63A9DBD-97BF-45A3-A6C5-66928E72137E}">
      <dsp:nvSpPr>
        <dsp:cNvPr id="0" name=""/>
        <dsp:cNvSpPr/>
      </dsp:nvSpPr>
      <dsp:spPr>
        <a:xfrm>
          <a:off x="1110179" y="988535"/>
          <a:ext cx="1090961" cy="8278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2572C-4F07-4906-921C-A9D2DDD4745E}">
      <dsp:nvSpPr>
        <dsp:cNvPr id="0" name=""/>
        <dsp:cNvSpPr/>
      </dsp:nvSpPr>
      <dsp:spPr>
        <a:xfrm rot="10800000">
          <a:off x="2493905" y="2180081"/>
          <a:ext cx="5490399" cy="444992"/>
        </a:xfrm>
        <a:prstGeom prst="homePlate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29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/>
            <a:t>Ahogada</a:t>
          </a:r>
        </a:p>
      </dsp:txBody>
      <dsp:txXfrm rot="10800000">
        <a:off x="2493905" y="2180081"/>
        <a:ext cx="5490399" cy="444992"/>
      </dsp:txXfrm>
    </dsp:sp>
    <dsp:sp modelId="{621438B2-CEAB-4C38-8403-EB91D511D420}">
      <dsp:nvSpPr>
        <dsp:cNvPr id="0" name=""/>
        <dsp:cNvSpPr/>
      </dsp:nvSpPr>
      <dsp:spPr>
        <a:xfrm>
          <a:off x="1702566" y="1945406"/>
          <a:ext cx="1189451" cy="91434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5ECB9-AAB6-4510-AA59-A030A684EC74}">
      <dsp:nvSpPr>
        <dsp:cNvPr id="0" name=""/>
        <dsp:cNvSpPr/>
      </dsp:nvSpPr>
      <dsp:spPr>
        <a:xfrm rot="10800000">
          <a:off x="1765087" y="3247719"/>
          <a:ext cx="5490399" cy="444992"/>
        </a:xfrm>
        <a:prstGeom prst="homePlat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29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/>
            <a:t>Desbordante</a:t>
          </a:r>
        </a:p>
      </dsp:txBody>
      <dsp:txXfrm rot="10800000">
        <a:off x="1765087" y="3247719"/>
        <a:ext cx="5490399" cy="444992"/>
      </dsp:txXfrm>
    </dsp:sp>
    <dsp:sp modelId="{2F79C543-90FF-411B-8C80-2AC00CDF36AC}">
      <dsp:nvSpPr>
        <dsp:cNvPr id="0" name=""/>
        <dsp:cNvSpPr/>
      </dsp:nvSpPr>
      <dsp:spPr>
        <a:xfrm>
          <a:off x="1196431" y="2951715"/>
          <a:ext cx="1083507" cy="103700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E907C-3170-4D0A-BB25-D6434431E440}">
      <dsp:nvSpPr>
        <dsp:cNvPr id="0" name=""/>
        <dsp:cNvSpPr/>
      </dsp:nvSpPr>
      <dsp:spPr>
        <a:xfrm rot="10800000">
          <a:off x="915859" y="4274901"/>
          <a:ext cx="5490399" cy="444992"/>
        </a:xfrm>
        <a:prstGeom prst="homePlate">
          <a:avLst/>
        </a:prstGeom>
        <a:solidFill>
          <a:srgbClr val="F4720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29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/>
            <a:t>Maligna</a:t>
          </a:r>
        </a:p>
      </dsp:txBody>
      <dsp:txXfrm rot="10800000">
        <a:off x="915859" y="4274901"/>
        <a:ext cx="5490399" cy="444992"/>
      </dsp:txXfrm>
    </dsp:sp>
    <dsp:sp modelId="{3B505CD0-7CFB-4CC0-89E3-C746B5AF9B7C}">
      <dsp:nvSpPr>
        <dsp:cNvPr id="0" name=""/>
        <dsp:cNvSpPr/>
      </dsp:nvSpPr>
      <dsp:spPr>
        <a:xfrm>
          <a:off x="506852" y="4081091"/>
          <a:ext cx="1057702" cy="83261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D6B18B-36EF-4664-AA2C-BC22BEBF6123}">
      <dsp:nvSpPr>
        <dsp:cNvPr id="0" name=""/>
        <dsp:cNvSpPr/>
      </dsp:nvSpPr>
      <dsp:spPr>
        <a:xfrm>
          <a:off x="3323490" y="2019012"/>
          <a:ext cx="1813451" cy="1290566"/>
        </a:xfrm>
        <a:prstGeom prst="ellipse">
          <a:avLst/>
        </a:prstGeom>
        <a:solidFill>
          <a:srgbClr val="F4720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EFECTOS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23490" y="2019012"/>
        <a:ext cx="1813451" cy="1290566"/>
      </dsp:txXfrm>
    </dsp:sp>
    <dsp:sp modelId="{E224E3E9-BC75-43D1-8C43-F8FC818843CB}">
      <dsp:nvSpPr>
        <dsp:cNvPr id="0" name=""/>
        <dsp:cNvSpPr/>
      </dsp:nvSpPr>
      <dsp:spPr>
        <a:xfrm rot="16200000">
          <a:off x="4067019" y="1482259"/>
          <a:ext cx="326392" cy="476147"/>
        </a:xfrm>
        <a:prstGeom prst="rightArrow">
          <a:avLst>
            <a:gd name="adj1" fmla="val 60000"/>
            <a:gd name="adj2" fmla="val 50000"/>
          </a:avLst>
        </a:prstGeom>
        <a:solidFill>
          <a:srgbClr val="002060">
            <a:alpha val="76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 rot="16200000">
        <a:off x="4067019" y="1482259"/>
        <a:ext cx="326392" cy="476147"/>
      </dsp:txXfrm>
    </dsp:sp>
    <dsp:sp modelId="{061F80F8-4A53-43E4-9F0D-499E2B286AC4}">
      <dsp:nvSpPr>
        <dsp:cNvPr id="0" name=""/>
        <dsp:cNvSpPr/>
      </dsp:nvSpPr>
      <dsp:spPr>
        <a:xfrm>
          <a:off x="3246299" y="2745"/>
          <a:ext cx="1967832" cy="1400432"/>
        </a:xfrm>
        <a:prstGeom prst="ellipse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Relajación muscular</a:t>
          </a:r>
          <a:endParaRPr lang="es-E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46299" y="2745"/>
        <a:ext cx="1967832" cy="1400432"/>
      </dsp:txXfrm>
    </dsp:sp>
    <dsp:sp modelId="{B63A522C-74FB-4014-BE3B-1E05F7ECDEDD}">
      <dsp:nvSpPr>
        <dsp:cNvPr id="0" name=""/>
        <dsp:cNvSpPr/>
      </dsp:nvSpPr>
      <dsp:spPr>
        <a:xfrm rot="19972728">
          <a:off x="5037338" y="1954851"/>
          <a:ext cx="226355" cy="476147"/>
        </a:xfrm>
        <a:prstGeom prst="rightArrow">
          <a:avLst>
            <a:gd name="adj1" fmla="val 60000"/>
            <a:gd name="adj2" fmla="val 50000"/>
          </a:avLst>
        </a:prstGeom>
        <a:solidFill>
          <a:srgbClr val="002060">
            <a:alpha val="76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 rot="19972728">
        <a:off x="5037338" y="1954851"/>
        <a:ext cx="226355" cy="476147"/>
      </dsp:txXfrm>
    </dsp:sp>
    <dsp:sp modelId="{76257725-1930-4030-8E5C-9D635FC36651}">
      <dsp:nvSpPr>
        <dsp:cNvPr id="0" name=""/>
        <dsp:cNvSpPr/>
      </dsp:nvSpPr>
      <dsp:spPr>
        <a:xfrm>
          <a:off x="5160955" y="983406"/>
          <a:ext cx="1967832" cy="1400432"/>
        </a:xfrm>
        <a:prstGeom prst="ellipse">
          <a:avLst/>
        </a:prstGeom>
        <a:solidFill>
          <a:srgbClr val="5DB81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Hormonas </a:t>
          </a:r>
          <a:r>
            <a:rPr lang="es-ES" sz="2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antiestrés</a:t>
          </a:r>
          <a:endParaRPr lang="es-E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60955" y="983406"/>
        <a:ext cx="1967832" cy="1400432"/>
      </dsp:txXfrm>
    </dsp:sp>
    <dsp:sp modelId="{F34516EC-AE30-4F0A-87BA-210062EFCEE7}">
      <dsp:nvSpPr>
        <dsp:cNvPr id="0" name=""/>
        <dsp:cNvSpPr/>
      </dsp:nvSpPr>
      <dsp:spPr>
        <a:xfrm rot="1627272">
          <a:off x="5037338" y="2897593"/>
          <a:ext cx="226355" cy="476147"/>
        </a:xfrm>
        <a:prstGeom prst="rightArrow">
          <a:avLst>
            <a:gd name="adj1" fmla="val 60000"/>
            <a:gd name="adj2" fmla="val 50000"/>
          </a:avLst>
        </a:prstGeom>
        <a:solidFill>
          <a:srgbClr val="002060">
            <a:alpha val="76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 rot="1627272">
        <a:off x="5037338" y="2897593"/>
        <a:ext cx="226355" cy="476147"/>
      </dsp:txXfrm>
    </dsp:sp>
    <dsp:sp modelId="{D824A5C4-E357-4EA7-B66C-82E573040779}">
      <dsp:nvSpPr>
        <dsp:cNvPr id="0" name=""/>
        <dsp:cNvSpPr/>
      </dsp:nvSpPr>
      <dsp:spPr>
        <a:xfrm>
          <a:off x="5160955" y="2944752"/>
          <a:ext cx="1967832" cy="1400432"/>
        </a:xfrm>
        <a:prstGeom prst="ellipse">
          <a:avLst/>
        </a:prstGeom>
        <a:solidFill>
          <a:srgbClr val="1062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Mejora </a:t>
          </a:r>
          <a:r>
            <a:rPr lang="es-ES" sz="2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S.Inmune</a:t>
          </a:r>
          <a:endParaRPr lang="es-E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60955" y="2944752"/>
        <a:ext cx="1967832" cy="1400432"/>
      </dsp:txXfrm>
    </dsp:sp>
    <dsp:sp modelId="{F87EB7F6-5A80-4A37-957D-5A93F3F9CF33}">
      <dsp:nvSpPr>
        <dsp:cNvPr id="0" name=""/>
        <dsp:cNvSpPr/>
      </dsp:nvSpPr>
      <dsp:spPr>
        <a:xfrm rot="5400000">
          <a:off x="4067019" y="3370185"/>
          <a:ext cx="326392" cy="476147"/>
        </a:xfrm>
        <a:prstGeom prst="rightArrow">
          <a:avLst>
            <a:gd name="adj1" fmla="val 60000"/>
            <a:gd name="adj2" fmla="val 50000"/>
          </a:avLst>
        </a:prstGeom>
        <a:solidFill>
          <a:srgbClr val="002060">
            <a:alpha val="76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 rot="5400000">
        <a:off x="4067019" y="3370185"/>
        <a:ext cx="326392" cy="476147"/>
      </dsp:txXfrm>
    </dsp:sp>
    <dsp:sp modelId="{CA7DF0F2-61F4-4B87-9639-E6F4982D49A1}">
      <dsp:nvSpPr>
        <dsp:cNvPr id="0" name=""/>
        <dsp:cNvSpPr/>
      </dsp:nvSpPr>
      <dsp:spPr>
        <a:xfrm>
          <a:off x="3246299" y="3925413"/>
          <a:ext cx="1967832" cy="1400432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Reduce dolor</a:t>
          </a:r>
          <a:endParaRPr lang="es-E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46299" y="3925413"/>
        <a:ext cx="1967832" cy="1400432"/>
      </dsp:txXfrm>
    </dsp:sp>
    <dsp:sp modelId="{5BE3B9AF-5062-4A53-B05F-FB2399F347DA}">
      <dsp:nvSpPr>
        <dsp:cNvPr id="0" name=""/>
        <dsp:cNvSpPr/>
      </dsp:nvSpPr>
      <dsp:spPr>
        <a:xfrm rot="9145728">
          <a:off x="3221808" y="2897535"/>
          <a:ext cx="211526" cy="476147"/>
        </a:xfrm>
        <a:prstGeom prst="rightArrow">
          <a:avLst>
            <a:gd name="adj1" fmla="val 60000"/>
            <a:gd name="adj2" fmla="val 50000"/>
          </a:avLst>
        </a:prstGeom>
        <a:solidFill>
          <a:srgbClr val="002060">
            <a:alpha val="76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 rot="9145728">
        <a:off x="3221808" y="2897535"/>
        <a:ext cx="211526" cy="476147"/>
      </dsp:txXfrm>
    </dsp:sp>
    <dsp:sp modelId="{E75B2541-00BE-4778-A351-CEEDDBB8A437}">
      <dsp:nvSpPr>
        <dsp:cNvPr id="0" name=""/>
        <dsp:cNvSpPr/>
      </dsp:nvSpPr>
      <dsp:spPr>
        <a:xfrm>
          <a:off x="1368162" y="2944744"/>
          <a:ext cx="1967832" cy="1400432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Ejercicio cardiaco</a:t>
          </a:r>
          <a:endParaRPr lang="es-E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68162" y="2944744"/>
        <a:ext cx="1967832" cy="1400432"/>
      </dsp:txXfrm>
    </dsp:sp>
    <dsp:sp modelId="{65E4B443-EB45-4607-A807-C6E7AB9AD570}">
      <dsp:nvSpPr>
        <dsp:cNvPr id="0" name=""/>
        <dsp:cNvSpPr/>
      </dsp:nvSpPr>
      <dsp:spPr>
        <a:xfrm rot="12401766">
          <a:off x="3172293" y="1954804"/>
          <a:ext cx="240908" cy="476147"/>
        </a:xfrm>
        <a:prstGeom prst="rightArrow">
          <a:avLst>
            <a:gd name="adj1" fmla="val 60000"/>
            <a:gd name="adj2" fmla="val 50000"/>
          </a:avLst>
        </a:prstGeom>
        <a:solidFill>
          <a:srgbClr val="002060">
            <a:alpha val="76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 rot="12401766">
        <a:off x="3172293" y="1954804"/>
        <a:ext cx="240908" cy="476147"/>
      </dsp:txXfrm>
    </dsp:sp>
    <dsp:sp modelId="{08DCAE01-EA7C-48BF-A2D3-09DCBC5497DF}">
      <dsp:nvSpPr>
        <dsp:cNvPr id="0" name=""/>
        <dsp:cNvSpPr/>
      </dsp:nvSpPr>
      <dsp:spPr>
        <a:xfrm>
          <a:off x="1296139" y="983417"/>
          <a:ext cx="1967832" cy="1400432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Mejora glucemia</a:t>
          </a:r>
          <a:endParaRPr lang="es-E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96139" y="983417"/>
        <a:ext cx="1967832" cy="140043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17F90F-6420-498B-A78D-A90417F5C45E}">
      <dsp:nvSpPr>
        <dsp:cNvPr id="0" name=""/>
        <dsp:cNvSpPr/>
      </dsp:nvSpPr>
      <dsp:spPr>
        <a:xfrm>
          <a:off x="5544623" y="792081"/>
          <a:ext cx="2516212" cy="2248707"/>
        </a:xfrm>
        <a:prstGeom prst="irregularSeal1">
          <a:avLst/>
        </a:prstGeom>
        <a:solidFill>
          <a:srgbClr val="5DB81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ESQUIMALES</a:t>
          </a:r>
        </a:p>
      </dsp:txBody>
      <dsp:txXfrm>
        <a:off x="5544623" y="792081"/>
        <a:ext cx="2516212" cy="2248707"/>
      </dsp:txXfrm>
    </dsp:sp>
    <dsp:sp modelId="{EF3FEC95-E683-4815-8B0F-A168DF130AE6}">
      <dsp:nvSpPr>
        <dsp:cNvPr id="0" name=""/>
        <dsp:cNvSpPr/>
      </dsp:nvSpPr>
      <dsp:spPr>
        <a:xfrm>
          <a:off x="432032" y="576083"/>
          <a:ext cx="2513797" cy="2137963"/>
        </a:xfrm>
        <a:prstGeom prst="irregularSeal1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WILLIAM BATIE</a:t>
          </a:r>
          <a:endParaRPr lang="es-ES" sz="1700" b="1" kern="1200" dirty="0"/>
        </a:p>
      </dsp:txBody>
      <dsp:txXfrm>
        <a:off x="432032" y="576083"/>
        <a:ext cx="2513797" cy="2137963"/>
      </dsp:txXfrm>
    </dsp:sp>
    <dsp:sp modelId="{7F9B8126-F2A7-4C8D-8BC0-9531FEAE7F44}">
      <dsp:nvSpPr>
        <dsp:cNvPr id="0" name=""/>
        <dsp:cNvSpPr/>
      </dsp:nvSpPr>
      <dsp:spPr>
        <a:xfrm>
          <a:off x="2448263" y="1702034"/>
          <a:ext cx="2705244" cy="2186396"/>
        </a:xfrm>
        <a:prstGeom prst="irregularSeal1">
          <a:avLst/>
        </a:prstGeom>
        <a:solidFill>
          <a:srgbClr val="F4720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MÉDICOS</a:t>
          </a:r>
          <a:endParaRPr lang="es-ES" sz="1700" b="1" kern="1200" dirty="0"/>
        </a:p>
      </dsp:txBody>
      <dsp:txXfrm>
        <a:off x="2448263" y="1702034"/>
        <a:ext cx="2705244" cy="218639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18BF4D-9F20-42C8-9E40-5ABB650B1192}">
      <dsp:nvSpPr>
        <dsp:cNvPr id="0" name=""/>
        <dsp:cNvSpPr/>
      </dsp:nvSpPr>
      <dsp:spPr>
        <a:xfrm>
          <a:off x="344542" y="735457"/>
          <a:ext cx="3478261" cy="2795038"/>
        </a:xfrm>
        <a:prstGeom prst="irregularSeal1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ZEUXIS</a:t>
          </a:r>
          <a:endParaRPr lang="es-ES" sz="2300" kern="1200" dirty="0"/>
        </a:p>
      </dsp:txBody>
      <dsp:txXfrm>
        <a:off x="344542" y="735457"/>
        <a:ext cx="3478261" cy="2795038"/>
      </dsp:txXfrm>
    </dsp:sp>
    <dsp:sp modelId="{6C17F90F-6420-498B-A78D-A90417F5C45E}">
      <dsp:nvSpPr>
        <dsp:cNvPr id="0" name=""/>
        <dsp:cNvSpPr/>
      </dsp:nvSpPr>
      <dsp:spPr>
        <a:xfrm>
          <a:off x="6449175" y="809004"/>
          <a:ext cx="2422420" cy="2611180"/>
        </a:xfrm>
        <a:prstGeom prst="irregularSeal1">
          <a:avLst/>
        </a:prstGeom>
        <a:solidFill>
          <a:srgbClr val="5DB81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PIETRO ARETINO</a:t>
          </a:r>
        </a:p>
      </dsp:txBody>
      <dsp:txXfrm>
        <a:off x="6449175" y="809004"/>
        <a:ext cx="2422420" cy="2611180"/>
      </dsp:txXfrm>
    </dsp:sp>
    <dsp:sp modelId="{D09DD5B7-9E66-4DB4-8896-CCAC3BE0A149}">
      <dsp:nvSpPr>
        <dsp:cNvPr id="0" name=""/>
        <dsp:cNvSpPr/>
      </dsp:nvSpPr>
      <dsp:spPr>
        <a:xfrm>
          <a:off x="1006488" y="3851157"/>
          <a:ext cx="2879541" cy="2269522"/>
        </a:xfrm>
        <a:prstGeom prst="irregularSeal1">
          <a:avLst/>
        </a:prstGeom>
        <a:solidFill>
          <a:srgbClr val="EB2D8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THE GOODIES</a:t>
          </a:r>
          <a:endParaRPr lang="es-ES" sz="2300" kern="1200" dirty="0"/>
        </a:p>
      </dsp:txBody>
      <dsp:txXfrm>
        <a:off x="1006488" y="3851157"/>
        <a:ext cx="2879541" cy="2269522"/>
      </dsp:txXfrm>
    </dsp:sp>
    <dsp:sp modelId="{EF3FEC95-E683-4815-8B0F-A168DF130AE6}">
      <dsp:nvSpPr>
        <dsp:cNvPr id="0" name=""/>
        <dsp:cNvSpPr/>
      </dsp:nvSpPr>
      <dsp:spPr>
        <a:xfrm>
          <a:off x="5850656" y="3470917"/>
          <a:ext cx="3099246" cy="2649762"/>
        </a:xfrm>
        <a:prstGeom prst="irregularSeal1">
          <a:avLst/>
        </a:prstGeom>
        <a:solidFill>
          <a:srgbClr val="F4720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VENDEDOR TAILANDES</a:t>
          </a:r>
          <a:endParaRPr lang="es-ES" sz="2300" kern="1200" dirty="0"/>
        </a:p>
      </dsp:txBody>
      <dsp:txXfrm>
        <a:off x="5850656" y="3470917"/>
        <a:ext cx="3099246" cy="26497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87776A-6296-41BE-9C9E-9F66C98F29DE}">
      <dsp:nvSpPr>
        <dsp:cNvPr id="0" name=""/>
        <dsp:cNvSpPr/>
      </dsp:nvSpPr>
      <dsp:spPr>
        <a:xfrm>
          <a:off x="1852501" y="579527"/>
          <a:ext cx="3947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759" y="45720"/>
              </a:lnTo>
            </a:path>
          </a:pathLst>
        </a:custGeom>
        <a:noFill/>
        <a:ln w="31750" cap="flat" cmpd="sng" algn="ctr">
          <a:solidFill>
            <a:srgbClr val="00206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39247" y="623120"/>
        <a:ext cx="21267" cy="4253"/>
      </dsp:txXfrm>
    </dsp:sp>
    <dsp:sp modelId="{36E9E5A3-B16E-4FCF-A6B7-E6DC760B73B6}">
      <dsp:nvSpPr>
        <dsp:cNvPr id="0" name=""/>
        <dsp:cNvSpPr/>
      </dsp:nvSpPr>
      <dsp:spPr>
        <a:xfrm>
          <a:off x="4912" y="70430"/>
          <a:ext cx="1849389" cy="1109633"/>
        </a:xfrm>
        <a:prstGeom prst="rect">
          <a:avLst/>
        </a:prstGeom>
        <a:solidFill>
          <a:srgbClr val="D6147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Estímulo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2" y="70430"/>
        <a:ext cx="1849389" cy="1109633"/>
      </dsp:txXfrm>
    </dsp:sp>
    <dsp:sp modelId="{F1BE9D87-A325-4D10-B174-47033560A4CE}">
      <dsp:nvSpPr>
        <dsp:cNvPr id="0" name=""/>
        <dsp:cNvSpPr/>
      </dsp:nvSpPr>
      <dsp:spPr>
        <a:xfrm>
          <a:off x="4127250" y="579527"/>
          <a:ext cx="3947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759" y="45720"/>
              </a:lnTo>
            </a:path>
          </a:pathLst>
        </a:custGeom>
        <a:noFill/>
        <a:ln w="31750" cap="flat" cmpd="sng" algn="ctr">
          <a:solidFill>
            <a:srgbClr val="00206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313996" y="623120"/>
        <a:ext cx="21267" cy="4253"/>
      </dsp:txXfrm>
    </dsp:sp>
    <dsp:sp modelId="{7D22760D-3811-4908-B5F7-08EC4B428E8C}">
      <dsp:nvSpPr>
        <dsp:cNvPr id="0" name=""/>
        <dsp:cNvSpPr/>
      </dsp:nvSpPr>
      <dsp:spPr>
        <a:xfrm>
          <a:off x="2279661" y="70430"/>
          <a:ext cx="1849389" cy="1109633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Neuronas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79661" y="70430"/>
        <a:ext cx="1849389" cy="1109633"/>
      </dsp:txXfrm>
    </dsp:sp>
    <dsp:sp modelId="{966DBB49-DE7A-4972-AD15-115E5C1728AD}">
      <dsp:nvSpPr>
        <dsp:cNvPr id="0" name=""/>
        <dsp:cNvSpPr/>
      </dsp:nvSpPr>
      <dsp:spPr>
        <a:xfrm>
          <a:off x="929607" y="1178263"/>
          <a:ext cx="4549497" cy="394759"/>
        </a:xfrm>
        <a:custGeom>
          <a:avLst/>
          <a:gdLst/>
          <a:ahLst/>
          <a:cxnLst/>
          <a:rect l="0" t="0" r="0" b="0"/>
          <a:pathLst>
            <a:path>
              <a:moveTo>
                <a:pt x="4549497" y="0"/>
              </a:moveTo>
              <a:lnTo>
                <a:pt x="4549497" y="214479"/>
              </a:lnTo>
              <a:lnTo>
                <a:pt x="0" y="214479"/>
              </a:lnTo>
              <a:lnTo>
                <a:pt x="0" y="394759"/>
              </a:lnTo>
            </a:path>
          </a:pathLst>
        </a:custGeom>
        <a:noFill/>
        <a:ln w="31750" cap="flat" cmpd="sng" algn="ctr">
          <a:solidFill>
            <a:srgbClr val="00206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090122" y="1373516"/>
        <a:ext cx="228466" cy="4253"/>
      </dsp:txXfrm>
    </dsp:sp>
    <dsp:sp modelId="{1E662113-49BF-4F97-AE7C-134B7F7C43B8}">
      <dsp:nvSpPr>
        <dsp:cNvPr id="0" name=""/>
        <dsp:cNvSpPr/>
      </dsp:nvSpPr>
      <dsp:spPr>
        <a:xfrm>
          <a:off x="4554410" y="70430"/>
          <a:ext cx="1849389" cy="1109633"/>
        </a:xfrm>
        <a:prstGeom prst="rect">
          <a:avLst/>
        </a:prstGeom>
        <a:solidFill>
          <a:srgbClr val="5DB81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Interpretación</a:t>
          </a:r>
        </a:p>
      </dsp:txBody>
      <dsp:txXfrm>
        <a:off x="4554410" y="70430"/>
        <a:ext cx="1849389" cy="1109633"/>
      </dsp:txXfrm>
    </dsp:sp>
    <dsp:sp modelId="{F883597C-28EB-40EC-831E-C8A74D5AE598}">
      <dsp:nvSpPr>
        <dsp:cNvPr id="0" name=""/>
        <dsp:cNvSpPr/>
      </dsp:nvSpPr>
      <dsp:spPr>
        <a:xfrm>
          <a:off x="1852501" y="2114520"/>
          <a:ext cx="3947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759" y="45720"/>
              </a:lnTo>
            </a:path>
          </a:pathLst>
        </a:custGeom>
        <a:noFill/>
        <a:ln w="31750" cap="flat" cmpd="sng" algn="ctr">
          <a:solidFill>
            <a:srgbClr val="00206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39247" y="2158113"/>
        <a:ext cx="21267" cy="4253"/>
      </dsp:txXfrm>
    </dsp:sp>
    <dsp:sp modelId="{8A133B35-2693-4F78-B560-6C05B6508906}">
      <dsp:nvSpPr>
        <dsp:cNvPr id="0" name=""/>
        <dsp:cNvSpPr/>
      </dsp:nvSpPr>
      <dsp:spPr>
        <a:xfrm>
          <a:off x="4912" y="1605423"/>
          <a:ext cx="1849389" cy="1109633"/>
        </a:xfrm>
        <a:prstGeom prst="rect">
          <a:avLst/>
        </a:prstGeom>
        <a:solidFill>
          <a:srgbClr val="1062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encuentra coherencia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2" y="1605423"/>
        <a:ext cx="1849389" cy="1109633"/>
      </dsp:txXfrm>
    </dsp:sp>
    <dsp:sp modelId="{03D7FBC7-A218-4CB3-81C9-0C611B504397}">
      <dsp:nvSpPr>
        <dsp:cNvPr id="0" name=""/>
        <dsp:cNvSpPr/>
      </dsp:nvSpPr>
      <dsp:spPr>
        <a:xfrm>
          <a:off x="4127250" y="2114520"/>
          <a:ext cx="3947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759" y="45720"/>
              </a:lnTo>
            </a:path>
          </a:pathLst>
        </a:custGeom>
        <a:noFill/>
        <a:ln w="31750" cap="flat" cmpd="sng" algn="ctr">
          <a:solidFill>
            <a:srgbClr val="00206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313996" y="2158113"/>
        <a:ext cx="21267" cy="4253"/>
      </dsp:txXfrm>
    </dsp:sp>
    <dsp:sp modelId="{2A2A6DE3-BB23-4B0A-BB34-902F516A49EE}">
      <dsp:nvSpPr>
        <dsp:cNvPr id="0" name=""/>
        <dsp:cNvSpPr/>
      </dsp:nvSpPr>
      <dsp:spPr>
        <a:xfrm>
          <a:off x="2279661" y="1605423"/>
          <a:ext cx="1849389" cy="1109633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Nos reímos más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79661" y="1605423"/>
        <a:ext cx="1849389" cy="1109633"/>
      </dsp:txXfrm>
    </dsp:sp>
    <dsp:sp modelId="{B0D3660E-456C-44E2-8A25-66879DA0F3B5}">
      <dsp:nvSpPr>
        <dsp:cNvPr id="0" name=""/>
        <dsp:cNvSpPr/>
      </dsp:nvSpPr>
      <dsp:spPr>
        <a:xfrm>
          <a:off x="929607" y="2713256"/>
          <a:ext cx="4549497" cy="394759"/>
        </a:xfrm>
        <a:custGeom>
          <a:avLst/>
          <a:gdLst/>
          <a:ahLst/>
          <a:cxnLst/>
          <a:rect l="0" t="0" r="0" b="0"/>
          <a:pathLst>
            <a:path>
              <a:moveTo>
                <a:pt x="4549497" y="0"/>
              </a:moveTo>
              <a:lnTo>
                <a:pt x="4549497" y="214479"/>
              </a:lnTo>
              <a:lnTo>
                <a:pt x="0" y="214479"/>
              </a:lnTo>
              <a:lnTo>
                <a:pt x="0" y="394759"/>
              </a:lnTo>
            </a:path>
          </a:pathLst>
        </a:custGeom>
        <a:noFill/>
        <a:ln w="31750" cap="flat" cmpd="sng" algn="ctr">
          <a:solidFill>
            <a:srgbClr val="00206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090122" y="2908509"/>
        <a:ext cx="228466" cy="4253"/>
      </dsp:txXfrm>
    </dsp:sp>
    <dsp:sp modelId="{0AD5466F-574D-49D9-AD9C-7F07043B0F16}">
      <dsp:nvSpPr>
        <dsp:cNvPr id="0" name=""/>
        <dsp:cNvSpPr/>
      </dsp:nvSpPr>
      <dsp:spPr>
        <a:xfrm>
          <a:off x="4554410" y="1605423"/>
          <a:ext cx="1849389" cy="1109633"/>
        </a:xfrm>
        <a:prstGeom prst="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Diafragma se sacude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54410" y="1605423"/>
        <a:ext cx="1849389" cy="1109633"/>
      </dsp:txXfrm>
    </dsp:sp>
    <dsp:sp modelId="{A7234F0A-D27E-4756-8D70-E16C9F0C2E83}">
      <dsp:nvSpPr>
        <dsp:cNvPr id="0" name=""/>
        <dsp:cNvSpPr/>
      </dsp:nvSpPr>
      <dsp:spPr>
        <a:xfrm>
          <a:off x="1852501" y="3649512"/>
          <a:ext cx="3947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759" y="45720"/>
              </a:lnTo>
            </a:path>
          </a:pathLst>
        </a:custGeom>
        <a:noFill/>
        <a:ln w="31750" cap="flat" cmpd="sng" algn="ctr">
          <a:solidFill>
            <a:srgbClr val="00206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39247" y="3693106"/>
        <a:ext cx="21267" cy="4253"/>
      </dsp:txXfrm>
    </dsp:sp>
    <dsp:sp modelId="{FC4AB9F2-6CC0-47CA-9A55-D35C6B53C0AA}">
      <dsp:nvSpPr>
        <dsp:cNvPr id="0" name=""/>
        <dsp:cNvSpPr/>
      </dsp:nvSpPr>
      <dsp:spPr>
        <a:xfrm>
          <a:off x="4912" y="3140416"/>
          <a:ext cx="1849389" cy="1109633"/>
        </a:xfrm>
        <a:prstGeom prst="rect">
          <a:avLst/>
        </a:prstGeom>
        <a:solidFill>
          <a:srgbClr val="5DB81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Ahogos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2" y="3140416"/>
        <a:ext cx="1849389" cy="1109633"/>
      </dsp:txXfrm>
    </dsp:sp>
    <dsp:sp modelId="{4FB8C7C6-FB44-4F4A-90FF-8C4F52BE041F}">
      <dsp:nvSpPr>
        <dsp:cNvPr id="0" name=""/>
        <dsp:cNvSpPr/>
      </dsp:nvSpPr>
      <dsp:spPr>
        <a:xfrm>
          <a:off x="4127250" y="3649512"/>
          <a:ext cx="3947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759" y="45720"/>
              </a:lnTo>
            </a:path>
          </a:pathLst>
        </a:custGeom>
        <a:noFill/>
        <a:ln w="31750" cap="flat" cmpd="sng" algn="ctr">
          <a:solidFill>
            <a:srgbClr val="00206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313996" y="3693106"/>
        <a:ext cx="21267" cy="4253"/>
      </dsp:txXfrm>
    </dsp:sp>
    <dsp:sp modelId="{0262D822-82FD-4EBA-8A63-BEC41EF5F110}">
      <dsp:nvSpPr>
        <dsp:cNvPr id="0" name=""/>
        <dsp:cNvSpPr/>
      </dsp:nvSpPr>
      <dsp:spPr>
        <a:xfrm>
          <a:off x="2279661" y="3140416"/>
          <a:ext cx="1849389" cy="1109633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Aumenta FC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79661" y="3140416"/>
        <a:ext cx="1849389" cy="1109633"/>
      </dsp:txXfrm>
    </dsp:sp>
    <dsp:sp modelId="{D42003FF-96BD-4A21-BD92-5540754E3FA4}">
      <dsp:nvSpPr>
        <dsp:cNvPr id="0" name=""/>
        <dsp:cNvSpPr/>
      </dsp:nvSpPr>
      <dsp:spPr>
        <a:xfrm>
          <a:off x="4554410" y="3140416"/>
          <a:ext cx="1849389" cy="110963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 dirty="0"/>
        </a:p>
      </dsp:txBody>
      <dsp:txXfrm>
        <a:off x="4554410" y="3140416"/>
        <a:ext cx="1849389" cy="11096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115641-B5DA-40B6-8BB2-9C9388CD58AC}">
      <dsp:nvSpPr>
        <dsp:cNvPr id="0" name=""/>
        <dsp:cNvSpPr/>
      </dsp:nvSpPr>
      <dsp:spPr>
        <a:xfrm>
          <a:off x="435394" y="0"/>
          <a:ext cx="1684987" cy="936104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Impulsos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Nervios sensitivos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5394" y="0"/>
        <a:ext cx="1684987" cy="936104"/>
      </dsp:txXfrm>
    </dsp:sp>
    <dsp:sp modelId="{E0DDAE44-5099-467F-8195-339C65320248}">
      <dsp:nvSpPr>
        <dsp:cNvPr id="0" name=""/>
        <dsp:cNvSpPr/>
      </dsp:nvSpPr>
      <dsp:spPr>
        <a:xfrm rot="5400000">
          <a:off x="1102368" y="959506"/>
          <a:ext cx="351039" cy="421246"/>
        </a:xfrm>
        <a:prstGeom prst="rightArrow">
          <a:avLst>
            <a:gd name="adj1" fmla="val 60000"/>
            <a:gd name="adj2" fmla="val 50000"/>
          </a:avLst>
        </a:prstGeom>
        <a:solidFill>
          <a:srgbClr val="002060">
            <a:alpha val="58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5400000">
        <a:off x="1102368" y="959506"/>
        <a:ext cx="351039" cy="421246"/>
      </dsp:txXfrm>
    </dsp:sp>
    <dsp:sp modelId="{64643669-C04C-454F-9AE9-C2656056919D}">
      <dsp:nvSpPr>
        <dsp:cNvPr id="0" name=""/>
        <dsp:cNvSpPr/>
      </dsp:nvSpPr>
      <dsp:spPr>
        <a:xfrm>
          <a:off x="344245" y="1404156"/>
          <a:ext cx="1867285" cy="936104"/>
        </a:xfrm>
        <a:prstGeom prst="roundRect">
          <a:avLst>
            <a:gd name="adj" fmla="val 10000"/>
          </a:avLst>
        </a:prstGeom>
        <a:solidFill>
          <a:srgbClr val="F9A80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Sistema límbico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(Amígdala e hipocampo)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4245" y="1404156"/>
        <a:ext cx="1867285" cy="936104"/>
      </dsp:txXfrm>
    </dsp:sp>
    <dsp:sp modelId="{7FB456D0-772F-446C-A6E8-143A2FD7F60C}">
      <dsp:nvSpPr>
        <dsp:cNvPr id="0" name=""/>
        <dsp:cNvSpPr/>
      </dsp:nvSpPr>
      <dsp:spPr>
        <a:xfrm rot="5400000">
          <a:off x="1102368" y="2363662"/>
          <a:ext cx="351039" cy="421246"/>
        </a:xfrm>
        <a:prstGeom prst="rightArrow">
          <a:avLst>
            <a:gd name="adj1" fmla="val 60000"/>
            <a:gd name="adj2" fmla="val 50000"/>
          </a:avLst>
        </a:prstGeom>
        <a:solidFill>
          <a:srgbClr val="002060">
            <a:alpha val="58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5400000">
        <a:off x="1102368" y="2363662"/>
        <a:ext cx="351039" cy="421246"/>
      </dsp:txXfrm>
    </dsp:sp>
    <dsp:sp modelId="{6E73CFCF-CA20-4900-A850-1E83B434F3B9}">
      <dsp:nvSpPr>
        <dsp:cNvPr id="0" name=""/>
        <dsp:cNvSpPr/>
      </dsp:nvSpPr>
      <dsp:spPr>
        <a:xfrm>
          <a:off x="435394" y="2808312"/>
          <a:ext cx="1684987" cy="936104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Hormonas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5394" y="2808312"/>
        <a:ext cx="1684987" cy="9361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3765D8-3AC5-4545-84A5-05AB8DACB806}">
      <dsp:nvSpPr>
        <dsp:cNvPr id="0" name=""/>
        <dsp:cNvSpPr/>
      </dsp:nvSpPr>
      <dsp:spPr>
        <a:xfrm>
          <a:off x="0" y="576067"/>
          <a:ext cx="2632792" cy="1579675"/>
        </a:xfrm>
        <a:prstGeom prst="flowChartAlternateProcess">
          <a:avLst/>
        </a:prstGeom>
        <a:solidFill>
          <a:srgbClr val="43B63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u="sng" kern="1200" dirty="0" smtClean="0">
              <a:latin typeface="Baskerville Old Face" pitchFamily="18" charset="0"/>
            </a:rPr>
            <a:t>ENDORFINAS  </a:t>
          </a:r>
          <a:r>
            <a:rPr lang="es-ES" sz="2300" u="none" kern="1200" dirty="0" smtClean="0">
              <a:latin typeface="Baskerville Old Face" pitchFamily="18" charset="0"/>
            </a:rPr>
            <a:t>analgésico </a:t>
          </a:r>
          <a:r>
            <a:rPr lang="es-ES" sz="2300" u="none" kern="1200" dirty="0" smtClean="0">
              <a:latin typeface="Baskerville Old Face" pitchFamily="18" charset="0"/>
              <a:sym typeface="Wingdings" pitchFamily="2" charset="2"/>
            </a:rPr>
            <a:t> bienestar</a:t>
          </a:r>
          <a:endParaRPr lang="es-ES" sz="2300" u="none" kern="1200" dirty="0">
            <a:latin typeface="Baskerville Old Face" pitchFamily="18" charset="0"/>
          </a:endParaRPr>
        </a:p>
      </dsp:txBody>
      <dsp:txXfrm>
        <a:off x="0" y="576067"/>
        <a:ext cx="2632792" cy="1579675"/>
      </dsp:txXfrm>
    </dsp:sp>
    <dsp:sp modelId="{D0958D0A-EC64-49B6-B8FA-CC84D5D2C9B0}">
      <dsp:nvSpPr>
        <dsp:cNvPr id="0" name=""/>
        <dsp:cNvSpPr/>
      </dsp:nvSpPr>
      <dsp:spPr>
        <a:xfrm>
          <a:off x="2880327" y="1080125"/>
          <a:ext cx="2632792" cy="1579675"/>
        </a:xfrm>
        <a:prstGeom prst="flowChartAlternateProcess">
          <a:avLst/>
        </a:prstGeom>
        <a:solidFill>
          <a:srgbClr val="1062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u="sng" kern="1200" dirty="0" smtClean="0">
              <a:latin typeface="Baskerville Old Face" pitchFamily="18" charset="0"/>
            </a:rPr>
            <a:t>CORTISOL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u="none" kern="1200" dirty="0" smtClean="0">
              <a:latin typeface="Baskerville Old Face" pitchFamily="18" charset="0"/>
            </a:rPr>
            <a:t>Se inhibe </a:t>
          </a:r>
          <a:endParaRPr lang="es-ES" sz="2300" u="none" kern="1200" dirty="0">
            <a:latin typeface="Baskerville Old Face" pitchFamily="18" charset="0"/>
          </a:endParaRPr>
        </a:p>
      </dsp:txBody>
      <dsp:txXfrm>
        <a:off x="2880327" y="1080125"/>
        <a:ext cx="2632792" cy="1579675"/>
      </dsp:txXfrm>
    </dsp:sp>
    <dsp:sp modelId="{D969EFBB-3C86-4D6A-A049-351ABD3DECEF}">
      <dsp:nvSpPr>
        <dsp:cNvPr id="0" name=""/>
        <dsp:cNvSpPr/>
      </dsp:nvSpPr>
      <dsp:spPr>
        <a:xfrm>
          <a:off x="5760628" y="648068"/>
          <a:ext cx="2632792" cy="1579675"/>
        </a:xfrm>
        <a:prstGeom prst="flowChartAlternateProcess">
          <a:avLst/>
        </a:prstGeom>
        <a:solidFill>
          <a:srgbClr val="FB294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u="sng" kern="1200" dirty="0" smtClean="0">
              <a:latin typeface="Baskerville Old Face" pitchFamily="18" charset="0"/>
            </a:rPr>
            <a:t>DOPAMINA</a:t>
          </a:r>
          <a:r>
            <a:rPr lang="es-ES" sz="2300" kern="1200" dirty="0" smtClean="0">
              <a:latin typeface="Baskerville Old Face" pitchFamily="18" charset="0"/>
            </a:rPr>
            <a:t> favorece la agilidad mental</a:t>
          </a:r>
          <a:endParaRPr lang="es-ES" sz="2300" kern="1200" dirty="0">
            <a:latin typeface="Baskerville Old Face" pitchFamily="18" charset="0"/>
          </a:endParaRPr>
        </a:p>
      </dsp:txBody>
      <dsp:txXfrm>
        <a:off x="5760628" y="648068"/>
        <a:ext cx="2632792" cy="1579675"/>
      </dsp:txXfrm>
    </dsp:sp>
    <dsp:sp modelId="{AB3A78A1-08E6-40E2-A165-86AC1F8D7C09}">
      <dsp:nvSpPr>
        <dsp:cNvPr id="0" name=""/>
        <dsp:cNvSpPr/>
      </dsp:nvSpPr>
      <dsp:spPr>
        <a:xfrm>
          <a:off x="0" y="2759931"/>
          <a:ext cx="2632792" cy="1579675"/>
        </a:xfrm>
        <a:prstGeom prst="flowChartAlternateProcess">
          <a:avLst/>
        </a:prstGeom>
        <a:solidFill>
          <a:srgbClr val="29569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u="sng" kern="1200" dirty="0" smtClean="0">
              <a:latin typeface="Baskerville Old Face" pitchFamily="18" charset="0"/>
            </a:rPr>
            <a:t>SEROTONINA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u="none" kern="1200" dirty="0" smtClean="0">
              <a:latin typeface="Baskerville Old Face" pitchFamily="18" charset="0"/>
            </a:rPr>
            <a:t>analgésico </a:t>
          </a:r>
          <a:r>
            <a:rPr lang="es-ES" sz="2300" u="none" kern="1200" dirty="0" smtClean="0">
              <a:latin typeface="Baskerville Old Face" pitchFamily="18" charset="0"/>
              <a:sym typeface="Wingdings" pitchFamily="2" charset="2"/>
            </a:rPr>
            <a:t> bienestar</a:t>
          </a:r>
          <a:endParaRPr lang="es-ES" sz="2300" u="sng" kern="1200" dirty="0">
            <a:latin typeface="Baskerville Old Face" pitchFamily="18" charset="0"/>
          </a:endParaRPr>
        </a:p>
      </dsp:txBody>
      <dsp:txXfrm>
        <a:off x="0" y="2759931"/>
        <a:ext cx="2632792" cy="1579675"/>
      </dsp:txXfrm>
    </dsp:sp>
    <dsp:sp modelId="{0EF27057-518D-4726-8AE6-74A18AA0B900}">
      <dsp:nvSpPr>
        <dsp:cNvPr id="0" name=""/>
        <dsp:cNvSpPr/>
      </dsp:nvSpPr>
      <dsp:spPr>
        <a:xfrm>
          <a:off x="2880327" y="3240358"/>
          <a:ext cx="2632792" cy="1579675"/>
        </a:xfrm>
        <a:prstGeom prst="flowChartAlternateProcess">
          <a:avLst/>
        </a:prstGeom>
        <a:solidFill>
          <a:srgbClr val="F7860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u="sng" kern="1200" dirty="0" smtClean="0">
              <a:latin typeface="Baskerville Old Face" pitchFamily="18" charset="0"/>
            </a:rPr>
            <a:t>ADRENALINA</a:t>
          </a:r>
          <a:r>
            <a:rPr lang="es-ES" sz="2300" kern="1200" dirty="0" smtClean="0">
              <a:latin typeface="Baskerville Old Face" pitchFamily="18" charset="0"/>
            </a:rPr>
            <a:t> aumenta la imaginación y la creatividad</a:t>
          </a:r>
          <a:endParaRPr lang="es-ES" sz="2300" kern="1200" dirty="0">
            <a:latin typeface="Baskerville Old Face" pitchFamily="18" charset="0"/>
          </a:endParaRPr>
        </a:p>
      </dsp:txBody>
      <dsp:txXfrm>
        <a:off x="2880327" y="3240358"/>
        <a:ext cx="2632792" cy="1579675"/>
      </dsp:txXfrm>
    </dsp:sp>
    <dsp:sp modelId="{79DE22D3-4CC2-4300-99AE-A5DC8961C8D9}">
      <dsp:nvSpPr>
        <dsp:cNvPr id="0" name=""/>
        <dsp:cNvSpPr/>
      </dsp:nvSpPr>
      <dsp:spPr>
        <a:xfrm>
          <a:off x="5792143" y="2808317"/>
          <a:ext cx="2632792" cy="1579675"/>
        </a:xfrm>
        <a:prstGeom prst="flowChartAlternateProcess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u="sng" kern="1200" dirty="0" smtClean="0">
              <a:latin typeface="Baskerville Old Face" pitchFamily="18" charset="0"/>
            </a:rPr>
            <a:t>OXITOCINA</a:t>
          </a:r>
          <a:r>
            <a:rPr lang="es-ES" sz="2300" kern="1200" dirty="0" smtClean="0">
              <a:latin typeface="Baskerville Old Face" pitchFamily="18" charset="0"/>
            </a:rPr>
            <a:t> modula la emoción y el ánimo</a:t>
          </a:r>
          <a:endParaRPr lang="es-ES" sz="2300" kern="1200" dirty="0">
            <a:latin typeface="Baskerville Old Face" pitchFamily="18" charset="0"/>
          </a:endParaRPr>
        </a:p>
      </dsp:txBody>
      <dsp:txXfrm>
        <a:off x="5792143" y="2808317"/>
        <a:ext cx="2632792" cy="157967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D94409-E5B3-4310-9731-70EC200896C4}">
      <dsp:nvSpPr>
        <dsp:cNvPr id="0" name=""/>
        <dsp:cNvSpPr/>
      </dsp:nvSpPr>
      <dsp:spPr>
        <a:xfrm>
          <a:off x="3341171" y="4493"/>
          <a:ext cx="5011756" cy="671523"/>
        </a:xfrm>
        <a:prstGeom prst="rect">
          <a:avLst/>
        </a:prstGeom>
        <a:solidFill>
          <a:srgbClr val="FFFF4B">
            <a:alpha val="50000"/>
          </a:srgbClr>
        </a:solidFill>
        <a:ln w="19050" cap="flat" cmpd="sng" algn="ctr">
          <a:solidFill>
            <a:srgbClr val="FFC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Se ponen en marcha 400 músculos.</a:t>
          </a:r>
          <a:endParaRPr lang="es-E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Ayuda a adelgazar.</a:t>
          </a:r>
          <a:endParaRPr lang="es-ES" sz="1800" b="1" kern="1200" dirty="0"/>
        </a:p>
      </dsp:txBody>
      <dsp:txXfrm>
        <a:off x="3341171" y="4493"/>
        <a:ext cx="5011756" cy="671523"/>
      </dsp:txXfrm>
    </dsp:sp>
    <dsp:sp modelId="{7E3CC381-AC25-4411-9165-7A1FA55185F4}">
      <dsp:nvSpPr>
        <dsp:cNvPr id="0" name=""/>
        <dsp:cNvSpPr/>
      </dsp:nvSpPr>
      <dsp:spPr>
        <a:xfrm>
          <a:off x="0" y="4493"/>
          <a:ext cx="3341171" cy="671523"/>
        </a:xfrm>
        <a:prstGeom prst="homePlate">
          <a:avLst/>
        </a:prstGeom>
        <a:solidFill>
          <a:srgbClr val="1062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Ejercicio </a:t>
          </a:r>
          <a:endParaRPr lang="es-ES" sz="2700" kern="1200" dirty="0"/>
        </a:p>
      </dsp:txBody>
      <dsp:txXfrm>
        <a:off x="0" y="4493"/>
        <a:ext cx="3341171" cy="671523"/>
      </dsp:txXfrm>
    </dsp:sp>
    <dsp:sp modelId="{65A2965D-58C7-4B46-BE85-D107FBABB517}">
      <dsp:nvSpPr>
        <dsp:cNvPr id="0" name=""/>
        <dsp:cNvSpPr/>
      </dsp:nvSpPr>
      <dsp:spPr>
        <a:xfrm>
          <a:off x="3341171" y="743169"/>
          <a:ext cx="5011756" cy="671523"/>
        </a:xfrm>
        <a:prstGeom prst="rect">
          <a:avLst/>
        </a:prstGeom>
        <a:solidFill>
          <a:srgbClr val="FFFF4B">
            <a:alpha val="50000"/>
          </a:srgbClr>
        </a:solidFill>
        <a:ln w="19050" cap="flat" cmpd="sng" algn="ctr">
          <a:solidFill>
            <a:srgbClr val="FFC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7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De la columna vertebral</a:t>
          </a:r>
          <a:endParaRPr lang="es-E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De las vísceras abdominales</a:t>
          </a:r>
          <a:endParaRPr lang="es-ES" sz="1800" b="1" kern="1200" dirty="0"/>
        </a:p>
      </dsp:txBody>
      <dsp:txXfrm>
        <a:off x="3341171" y="743169"/>
        <a:ext cx="5011756" cy="671523"/>
      </dsp:txXfrm>
    </dsp:sp>
    <dsp:sp modelId="{584C6BBE-F4F5-40A6-9C3F-504C4D263A0B}">
      <dsp:nvSpPr>
        <dsp:cNvPr id="0" name=""/>
        <dsp:cNvSpPr/>
      </dsp:nvSpPr>
      <dsp:spPr>
        <a:xfrm>
          <a:off x="0" y="743169"/>
          <a:ext cx="3341171" cy="671523"/>
        </a:xfrm>
        <a:prstGeom prst="homePlate">
          <a:avLst/>
        </a:prstGeom>
        <a:solidFill>
          <a:srgbClr val="5DB81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Masaje </a:t>
          </a:r>
          <a:endParaRPr lang="es-ES" sz="2700" kern="1200" dirty="0"/>
        </a:p>
      </dsp:txBody>
      <dsp:txXfrm>
        <a:off x="0" y="743169"/>
        <a:ext cx="3341171" cy="671523"/>
      </dsp:txXfrm>
    </dsp:sp>
    <dsp:sp modelId="{CDA51A5C-E102-4697-AC5D-291873C0031F}">
      <dsp:nvSpPr>
        <dsp:cNvPr id="0" name=""/>
        <dsp:cNvSpPr/>
      </dsp:nvSpPr>
      <dsp:spPr>
        <a:xfrm>
          <a:off x="3341171" y="1481845"/>
          <a:ext cx="5011756" cy="671523"/>
        </a:xfrm>
        <a:prstGeom prst="rect">
          <a:avLst/>
        </a:prstGeom>
        <a:solidFill>
          <a:srgbClr val="FFFF4B">
            <a:alpha val="50000"/>
          </a:srgbClr>
        </a:solidFill>
        <a:ln w="19050" cap="flat" cmpd="sng" algn="ctr">
          <a:solidFill>
            <a:srgbClr val="FFC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7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De los ojos (lágrimas)</a:t>
          </a:r>
          <a:endParaRPr lang="es-E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Nariz y oídos (movimiento de la carcajada)</a:t>
          </a:r>
          <a:endParaRPr lang="es-ES" sz="1800" b="1" kern="1200" dirty="0"/>
        </a:p>
      </dsp:txBody>
      <dsp:txXfrm>
        <a:off x="3341171" y="1481845"/>
        <a:ext cx="5011756" cy="671523"/>
      </dsp:txXfrm>
    </dsp:sp>
    <dsp:sp modelId="{613BE297-E0D7-4B32-84B9-FC1CB7A31275}">
      <dsp:nvSpPr>
        <dsp:cNvPr id="0" name=""/>
        <dsp:cNvSpPr/>
      </dsp:nvSpPr>
      <dsp:spPr>
        <a:xfrm>
          <a:off x="0" y="1481845"/>
          <a:ext cx="3341171" cy="671523"/>
        </a:xfrm>
        <a:prstGeom prst="homePlate">
          <a:avLst/>
        </a:prstGeom>
        <a:solidFill>
          <a:srgbClr val="1062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Limpieza </a:t>
          </a:r>
          <a:endParaRPr lang="es-ES" sz="2700" kern="1200" dirty="0"/>
        </a:p>
      </dsp:txBody>
      <dsp:txXfrm>
        <a:off x="0" y="1481845"/>
        <a:ext cx="3341171" cy="671523"/>
      </dsp:txXfrm>
    </dsp:sp>
    <dsp:sp modelId="{4CFFD0C0-A779-4DCB-9B90-E178F5A0B7D3}">
      <dsp:nvSpPr>
        <dsp:cNvPr id="0" name=""/>
        <dsp:cNvSpPr/>
      </dsp:nvSpPr>
      <dsp:spPr>
        <a:xfrm>
          <a:off x="3341171" y="2220522"/>
          <a:ext cx="5011756" cy="671523"/>
        </a:xfrm>
        <a:prstGeom prst="rect">
          <a:avLst/>
        </a:prstGeom>
        <a:solidFill>
          <a:srgbClr val="FFFF4B">
            <a:alpha val="50000"/>
          </a:srgbClr>
        </a:solidFill>
        <a:ln w="19050" cap="flat" cmpd="sng" algn="ctr">
          <a:solidFill>
            <a:srgbClr val="FFC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Entra el doble de aire en pulmones</a:t>
          </a:r>
          <a:endParaRPr lang="es-ES" sz="1800" b="1" kern="1200" dirty="0"/>
        </a:p>
      </dsp:txBody>
      <dsp:txXfrm>
        <a:off x="3341171" y="2220522"/>
        <a:ext cx="5011756" cy="671523"/>
      </dsp:txXfrm>
    </dsp:sp>
    <dsp:sp modelId="{68DCC390-ADE8-45DD-A590-3439AE7307AD}">
      <dsp:nvSpPr>
        <dsp:cNvPr id="0" name=""/>
        <dsp:cNvSpPr/>
      </dsp:nvSpPr>
      <dsp:spPr>
        <a:xfrm>
          <a:off x="0" y="2220522"/>
          <a:ext cx="3341171" cy="671523"/>
        </a:xfrm>
        <a:prstGeom prst="homePlate">
          <a:avLst/>
        </a:prstGeom>
        <a:solidFill>
          <a:srgbClr val="5DB81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Oxigenación </a:t>
          </a:r>
          <a:endParaRPr lang="es-ES" sz="2700" kern="1200" dirty="0"/>
        </a:p>
      </dsp:txBody>
      <dsp:txXfrm>
        <a:off x="0" y="2220522"/>
        <a:ext cx="3341171" cy="671523"/>
      </dsp:txXfrm>
    </dsp:sp>
    <dsp:sp modelId="{A60396F3-04E2-449C-ADB3-889BB063D77F}">
      <dsp:nvSpPr>
        <dsp:cNvPr id="0" name=""/>
        <dsp:cNvSpPr/>
      </dsp:nvSpPr>
      <dsp:spPr>
        <a:xfrm>
          <a:off x="3341171" y="2959198"/>
          <a:ext cx="5011756" cy="671523"/>
        </a:xfrm>
        <a:prstGeom prst="rect">
          <a:avLst/>
        </a:prstGeom>
        <a:solidFill>
          <a:srgbClr val="FFFF4B">
            <a:alpha val="50000"/>
          </a:srgbClr>
        </a:solidFill>
        <a:ln w="19050" cap="flat" cmpd="sng" algn="ctr">
          <a:solidFill>
            <a:srgbClr val="FFC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Estiramiento de los músculos de la cara.</a:t>
          </a:r>
          <a:endParaRPr lang="es-E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Retrasa el envejecimiento cutáneo.</a:t>
          </a:r>
          <a:endParaRPr lang="es-ES" sz="1800" b="1" kern="1200" dirty="0"/>
        </a:p>
      </dsp:txBody>
      <dsp:txXfrm>
        <a:off x="3341171" y="2959198"/>
        <a:ext cx="5011756" cy="671523"/>
      </dsp:txXfrm>
    </dsp:sp>
    <dsp:sp modelId="{A26A5102-F2CB-4534-B4B1-AA45B4CDF3FA}">
      <dsp:nvSpPr>
        <dsp:cNvPr id="0" name=""/>
        <dsp:cNvSpPr/>
      </dsp:nvSpPr>
      <dsp:spPr>
        <a:xfrm>
          <a:off x="0" y="2959198"/>
          <a:ext cx="3341171" cy="671523"/>
        </a:xfrm>
        <a:prstGeom prst="homePlate">
          <a:avLst/>
        </a:prstGeom>
        <a:solidFill>
          <a:srgbClr val="1062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Rejuvenecimiento </a:t>
          </a:r>
          <a:endParaRPr lang="es-ES" sz="2700" kern="1200" dirty="0"/>
        </a:p>
      </dsp:txBody>
      <dsp:txXfrm>
        <a:off x="0" y="2959198"/>
        <a:ext cx="3341171" cy="671523"/>
      </dsp:txXfrm>
    </dsp:sp>
    <dsp:sp modelId="{9D5C9809-90CC-451E-A47B-87AD0D50EBB2}">
      <dsp:nvSpPr>
        <dsp:cNvPr id="0" name=""/>
        <dsp:cNvSpPr/>
      </dsp:nvSpPr>
      <dsp:spPr>
        <a:xfrm>
          <a:off x="3341171" y="3697874"/>
          <a:ext cx="5011756" cy="671523"/>
        </a:xfrm>
        <a:prstGeom prst="rect">
          <a:avLst/>
        </a:prstGeom>
        <a:solidFill>
          <a:srgbClr val="FFFF4B">
            <a:alpha val="50000"/>
          </a:srgbClr>
        </a:solidFill>
        <a:ln w="19050" cap="flat" cmpd="sng" algn="ctr">
          <a:solidFill>
            <a:srgbClr val="FFC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9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Digestivos, migrañas, arteriosclerosis, alergias, insomnios , etc. Alivia el dolor.</a:t>
          </a:r>
          <a:endParaRPr lang="es-ES" sz="1800" b="1" kern="1200" dirty="0"/>
        </a:p>
      </dsp:txBody>
      <dsp:txXfrm>
        <a:off x="3341171" y="3697874"/>
        <a:ext cx="5011756" cy="671523"/>
      </dsp:txXfrm>
    </dsp:sp>
    <dsp:sp modelId="{CA8A4BE6-9D82-484F-B3A9-EF80F6D8229B}">
      <dsp:nvSpPr>
        <dsp:cNvPr id="0" name=""/>
        <dsp:cNvSpPr/>
      </dsp:nvSpPr>
      <dsp:spPr>
        <a:xfrm>
          <a:off x="0" y="3697874"/>
          <a:ext cx="3341171" cy="671523"/>
        </a:xfrm>
        <a:prstGeom prst="homePlate">
          <a:avLst/>
        </a:prstGeom>
        <a:solidFill>
          <a:srgbClr val="5DB81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Previene problemas </a:t>
          </a:r>
          <a:endParaRPr lang="es-ES" sz="2700" kern="1200" dirty="0"/>
        </a:p>
      </dsp:txBody>
      <dsp:txXfrm>
        <a:off x="0" y="3697874"/>
        <a:ext cx="3341171" cy="671523"/>
      </dsp:txXfrm>
    </dsp:sp>
    <dsp:sp modelId="{BA923E24-F78C-4389-9A26-335CFCA3B63B}">
      <dsp:nvSpPr>
        <dsp:cNvPr id="0" name=""/>
        <dsp:cNvSpPr/>
      </dsp:nvSpPr>
      <dsp:spPr>
        <a:xfrm>
          <a:off x="3341171" y="4436550"/>
          <a:ext cx="5011756" cy="671523"/>
        </a:xfrm>
        <a:prstGeom prst="rect">
          <a:avLst/>
        </a:prstGeom>
        <a:solidFill>
          <a:srgbClr val="FFFF4B">
            <a:alpha val="50000"/>
          </a:srgbClr>
        </a:solidFill>
        <a:ln w="19050" cap="flat" cmpd="sng" algn="ctr">
          <a:solidFill>
            <a:srgbClr val="FFC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7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Ampliación del endotelio vascular</a:t>
          </a:r>
          <a:endParaRPr lang="es-E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Mejor flujo sanguíneo.</a:t>
          </a:r>
          <a:endParaRPr lang="es-ES" sz="1800" b="1" kern="1200" dirty="0"/>
        </a:p>
      </dsp:txBody>
      <dsp:txXfrm>
        <a:off x="3341171" y="4436550"/>
        <a:ext cx="5011756" cy="671523"/>
      </dsp:txXfrm>
    </dsp:sp>
    <dsp:sp modelId="{0A5DC683-5847-4293-8A95-C079F5E68098}">
      <dsp:nvSpPr>
        <dsp:cNvPr id="0" name=""/>
        <dsp:cNvSpPr/>
      </dsp:nvSpPr>
      <dsp:spPr>
        <a:xfrm>
          <a:off x="0" y="4436550"/>
          <a:ext cx="3341171" cy="671523"/>
        </a:xfrm>
        <a:prstGeom prst="homePlate">
          <a:avLst/>
        </a:prstGeom>
        <a:solidFill>
          <a:srgbClr val="1062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Presión arterial</a:t>
          </a:r>
          <a:endParaRPr lang="es-ES" sz="2700" kern="1200" dirty="0"/>
        </a:p>
      </dsp:txBody>
      <dsp:txXfrm>
        <a:off x="0" y="4436550"/>
        <a:ext cx="3341171" cy="67152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D94409-E5B3-4310-9731-70EC200896C4}">
      <dsp:nvSpPr>
        <dsp:cNvPr id="0" name=""/>
        <dsp:cNvSpPr/>
      </dsp:nvSpPr>
      <dsp:spPr>
        <a:xfrm>
          <a:off x="3283564" y="1107"/>
          <a:ext cx="4925347" cy="599656"/>
        </a:xfrm>
        <a:prstGeom prst="rect">
          <a:avLst/>
        </a:prstGeom>
        <a:solidFill>
          <a:srgbClr val="FFFF4B">
            <a:alpha val="54000"/>
          </a:srgbClr>
        </a:solidFill>
        <a:ln w="19050" cap="flat" cmpd="sng" algn="ctr">
          <a:solidFill>
            <a:srgbClr val="FFC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Mediado por las endorfinas</a:t>
          </a:r>
          <a:endParaRPr lang="es-ES" sz="2800" kern="1200" dirty="0"/>
        </a:p>
      </dsp:txBody>
      <dsp:txXfrm>
        <a:off x="3283564" y="1107"/>
        <a:ext cx="4925347" cy="599656"/>
      </dsp:txXfrm>
    </dsp:sp>
    <dsp:sp modelId="{7E3CC381-AC25-4411-9165-7A1FA55185F4}">
      <dsp:nvSpPr>
        <dsp:cNvPr id="0" name=""/>
        <dsp:cNvSpPr/>
      </dsp:nvSpPr>
      <dsp:spPr>
        <a:xfrm>
          <a:off x="0" y="1107"/>
          <a:ext cx="3283564" cy="599656"/>
        </a:xfrm>
        <a:prstGeom prst="homePlat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Analgésico</a:t>
          </a:r>
          <a:endParaRPr lang="es-ES" sz="3400" kern="1200" dirty="0"/>
        </a:p>
      </dsp:txBody>
      <dsp:txXfrm>
        <a:off x="0" y="1107"/>
        <a:ext cx="3283564" cy="599656"/>
      </dsp:txXfrm>
    </dsp:sp>
    <dsp:sp modelId="{65A2965D-58C7-4B46-BE85-D107FBABB517}">
      <dsp:nvSpPr>
        <dsp:cNvPr id="0" name=""/>
        <dsp:cNvSpPr/>
      </dsp:nvSpPr>
      <dsp:spPr>
        <a:xfrm>
          <a:off x="3254833" y="641954"/>
          <a:ext cx="4925347" cy="599656"/>
        </a:xfrm>
        <a:prstGeom prst="rect">
          <a:avLst/>
        </a:prstGeom>
        <a:solidFill>
          <a:srgbClr val="FFFF4B">
            <a:alpha val="54000"/>
          </a:srgbClr>
        </a:solidFill>
        <a:ln w="19050" cap="flat" cmpd="sng" algn="ctr">
          <a:solidFill>
            <a:srgbClr val="FFC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ym typeface="Wingdings" pitchFamily="2" charset="2"/>
            </a:rPr>
            <a:t>E</a:t>
          </a:r>
          <a:r>
            <a:rPr lang="es-ES" sz="2400" kern="1200" dirty="0" smtClean="0"/>
            <a:t>limina el insomnio y reduce el ronquido</a:t>
          </a:r>
          <a:endParaRPr lang="es-ES" sz="2400" kern="1200" dirty="0"/>
        </a:p>
      </dsp:txBody>
      <dsp:txXfrm>
        <a:off x="3254833" y="641954"/>
        <a:ext cx="4925347" cy="599656"/>
      </dsp:txXfrm>
    </dsp:sp>
    <dsp:sp modelId="{584C6BBE-F4F5-40A6-9C3F-504C4D263A0B}">
      <dsp:nvSpPr>
        <dsp:cNvPr id="0" name=""/>
        <dsp:cNvSpPr/>
      </dsp:nvSpPr>
      <dsp:spPr>
        <a:xfrm>
          <a:off x="0" y="660729"/>
          <a:ext cx="3283564" cy="599656"/>
        </a:xfrm>
        <a:prstGeom prst="homePlate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Sueño </a:t>
          </a:r>
          <a:endParaRPr lang="es-ES" sz="3400" kern="1200" dirty="0"/>
        </a:p>
      </dsp:txBody>
      <dsp:txXfrm>
        <a:off x="0" y="660729"/>
        <a:ext cx="3283564" cy="599656"/>
      </dsp:txXfrm>
    </dsp:sp>
    <dsp:sp modelId="{CDA51A5C-E102-4697-AC5D-291873C0031F}">
      <dsp:nvSpPr>
        <dsp:cNvPr id="0" name=""/>
        <dsp:cNvSpPr/>
      </dsp:nvSpPr>
      <dsp:spPr>
        <a:xfrm>
          <a:off x="3283564" y="1320351"/>
          <a:ext cx="4925347" cy="599656"/>
        </a:xfrm>
        <a:prstGeom prst="rect">
          <a:avLst/>
        </a:prstGeom>
        <a:solidFill>
          <a:srgbClr val="FFFF4B">
            <a:alpha val="54000"/>
          </a:srgbClr>
        </a:solidFill>
        <a:ln w="19050" cap="flat" cmpd="sng" algn="ctr">
          <a:solidFill>
            <a:srgbClr val="FFC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Elimina el estrés (cortisol y adrenalina)</a:t>
          </a:r>
          <a:endParaRPr lang="es-ES" sz="2400" kern="1200" dirty="0"/>
        </a:p>
      </dsp:txBody>
      <dsp:txXfrm>
        <a:off x="3283564" y="1320351"/>
        <a:ext cx="4925347" cy="599656"/>
      </dsp:txXfrm>
    </dsp:sp>
    <dsp:sp modelId="{613BE297-E0D7-4B32-84B9-FC1CB7A31275}">
      <dsp:nvSpPr>
        <dsp:cNvPr id="0" name=""/>
        <dsp:cNvSpPr/>
      </dsp:nvSpPr>
      <dsp:spPr>
        <a:xfrm>
          <a:off x="0" y="1320351"/>
          <a:ext cx="3283564" cy="599656"/>
        </a:xfrm>
        <a:prstGeom prst="homePlat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Estrés </a:t>
          </a:r>
          <a:endParaRPr lang="es-ES" sz="3400" kern="1200" dirty="0"/>
        </a:p>
      </dsp:txBody>
      <dsp:txXfrm>
        <a:off x="0" y="1320351"/>
        <a:ext cx="3283564" cy="599656"/>
      </dsp:txXfrm>
    </dsp:sp>
    <dsp:sp modelId="{4CFFD0C0-A779-4DCB-9B90-E178F5A0B7D3}">
      <dsp:nvSpPr>
        <dsp:cNvPr id="0" name=""/>
        <dsp:cNvSpPr/>
      </dsp:nvSpPr>
      <dsp:spPr>
        <a:xfrm>
          <a:off x="3283564" y="1979973"/>
          <a:ext cx="4925347" cy="599656"/>
        </a:xfrm>
        <a:prstGeom prst="rect">
          <a:avLst/>
        </a:prstGeom>
        <a:solidFill>
          <a:srgbClr val="FFFF4B">
            <a:alpha val="54000"/>
          </a:srgbClr>
        </a:solidFill>
        <a:ln w="19050" cap="flat" cmpd="sng" algn="ctr">
          <a:solidFill>
            <a:srgbClr val="FFC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Refuerza</a:t>
          </a:r>
          <a:r>
            <a:rPr lang="es-ES" sz="2400" kern="1200" baseline="0" dirty="0" smtClean="0"/>
            <a:t> la seguridad en uno mismo</a:t>
          </a:r>
          <a:endParaRPr lang="es-ES" sz="2400" kern="1200" dirty="0"/>
        </a:p>
      </dsp:txBody>
      <dsp:txXfrm>
        <a:off x="3283564" y="1979973"/>
        <a:ext cx="4925347" cy="599656"/>
      </dsp:txXfrm>
    </dsp:sp>
    <dsp:sp modelId="{68DCC390-ADE8-45DD-A590-3439AE7307AD}">
      <dsp:nvSpPr>
        <dsp:cNvPr id="0" name=""/>
        <dsp:cNvSpPr/>
      </dsp:nvSpPr>
      <dsp:spPr>
        <a:xfrm>
          <a:off x="0" y="1979973"/>
          <a:ext cx="3283564" cy="599656"/>
        </a:xfrm>
        <a:prstGeom prst="homePlate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Autoestima </a:t>
          </a:r>
          <a:endParaRPr lang="es-ES" sz="3400" kern="1200" dirty="0"/>
        </a:p>
      </dsp:txBody>
      <dsp:txXfrm>
        <a:off x="0" y="1979973"/>
        <a:ext cx="3283564" cy="599656"/>
      </dsp:txXfrm>
    </dsp:sp>
    <dsp:sp modelId="{A60396F3-04E2-449C-ADB3-889BB063D77F}">
      <dsp:nvSpPr>
        <dsp:cNvPr id="0" name=""/>
        <dsp:cNvSpPr/>
      </dsp:nvSpPr>
      <dsp:spPr>
        <a:xfrm>
          <a:off x="3283564" y="2639595"/>
          <a:ext cx="4925347" cy="599656"/>
        </a:xfrm>
        <a:prstGeom prst="rect">
          <a:avLst/>
        </a:prstGeom>
        <a:solidFill>
          <a:srgbClr val="FFFF4B">
            <a:alpha val="54000"/>
          </a:srgbClr>
        </a:solidFill>
        <a:ln w="19050" cap="flat" cmpd="sng" algn="ctr">
          <a:solidFill>
            <a:srgbClr val="FFC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Genera una actitud positiva para cambiar la forma de vida.</a:t>
          </a:r>
          <a:endParaRPr lang="es-ES" sz="2400" kern="1200" dirty="0"/>
        </a:p>
      </dsp:txBody>
      <dsp:txXfrm>
        <a:off x="3283564" y="2639595"/>
        <a:ext cx="4925347" cy="599656"/>
      </dsp:txXfrm>
    </dsp:sp>
    <dsp:sp modelId="{A26A5102-F2CB-4534-B4B1-AA45B4CDF3FA}">
      <dsp:nvSpPr>
        <dsp:cNvPr id="0" name=""/>
        <dsp:cNvSpPr/>
      </dsp:nvSpPr>
      <dsp:spPr>
        <a:xfrm>
          <a:off x="0" y="2639595"/>
          <a:ext cx="3283564" cy="599656"/>
        </a:xfrm>
        <a:prstGeom prst="homePlat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Actitud </a:t>
          </a:r>
          <a:endParaRPr lang="es-ES" sz="3400" kern="1200" dirty="0"/>
        </a:p>
      </dsp:txBody>
      <dsp:txXfrm>
        <a:off x="0" y="2639595"/>
        <a:ext cx="3283564" cy="59965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2EC457-A5AF-4ACD-B5E6-BABD5001D249}">
      <dsp:nvSpPr>
        <dsp:cNvPr id="0" name=""/>
        <dsp:cNvSpPr/>
      </dsp:nvSpPr>
      <dsp:spPr>
        <a:xfrm>
          <a:off x="0" y="693933"/>
          <a:ext cx="799288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337" tIns="416560" rIns="62033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/>
        </a:p>
      </dsp:txBody>
      <dsp:txXfrm>
        <a:off x="0" y="693933"/>
        <a:ext cx="7992888" cy="504000"/>
      </dsp:txXfrm>
    </dsp:sp>
    <dsp:sp modelId="{4A9215ED-6DF8-423D-925F-1D434116B3A0}">
      <dsp:nvSpPr>
        <dsp:cNvPr id="0" name=""/>
        <dsp:cNvSpPr/>
      </dsp:nvSpPr>
      <dsp:spPr>
        <a:xfrm>
          <a:off x="399254" y="14129"/>
          <a:ext cx="6763811" cy="962930"/>
        </a:xfrm>
        <a:prstGeom prst="roundRect">
          <a:avLst/>
        </a:prstGeom>
        <a:solidFill>
          <a:srgbClr val="5DB81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 Rounded MT Bold" pitchFamily="34" charset="0"/>
            </a:rPr>
            <a:t>Características: no controlable, con incontinencia y labilidad afectiva.</a:t>
          </a:r>
          <a:endParaRPr lang="es-ES" sz="1800" kern="1200" dirty="0">
            <a:latin typeface="Arial Rounded MT Bold" pitchFamily="34" charset="0"/>
          </a:endParaRPr>
        </a:p>
      </dsp:txBody>
      <dsp:txXfrm>
        <a:off x="399254" y="14129"/>
        <a:ext cx="6763811" cy="96293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2BC588-F02B-49D9-B91C-C9A64AC35FE4}">
      <dsp:nvSpPr>
        <dsp:cNvPr id="0" name=""/>
        <dsp:cNvSpPr/>
      </dsp:nvSpPr>
      <dsp:spPr>
        <a:xfrm>
          <a:off x="0" y="0"/>
          <a:ext cx="3960440" cy="223584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BBE59-3F50-4CF2-87A4-60B57A225D3D}">
      <dsp:nvSpPr>
        <dsp:cNvPr id="0" name=""/>
        <dsp:cNvSpPr/>
      </dsp:nvSpPr>
      <dsp:spPr>
        <a:xfrm>
          <a:off x="233503" y="78299"/>
          <a:ext cx="3493433" cy="22358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B37D8-A02D-414D-B4A8-F35C4C3C0CC1}">
      <dsp:nvSpPr>
        <dsp:cNvPr id="0" name=""/>
        <dsp:cNvSpPr/>
      </dsp:nvSpPr>
      <dsp:spPr>
        <a:xfrm rot="10800000">
          <a:off x="119974" y="2418554"/>
          <a:ext cx="3720490" cy="2523897"/>
        </a:xfrm>
        <a:prstGeom prst="round2SameRect">
          <a:avLst>
            <a:gd name="adj1" fmla="val 10500"/>
            <a:gd name="adj2" fmla="val 0"/>
          </a:avLst>
        </a:prstGeom>
        <a:solidFill>
          <a:srgbClr val="F5052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Estrategia psicoterapéutica tendiente a producir beneficios mentales y emocionales por medio de la risa</a:t>
          </a:r>
          <a:endParaRPr lang="es-ES" sz="2800" kern="1200" dirty="0"/>
        </a:p>
      </dsp:txBody>
      <dsp:txXfrm rot="10800000">
        <a:off x="119974" y="2418554"/>
        <a:ext cx="3720490" cy="252389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E853E-BC39-4C54-8E62-8A950ED796B8}">
      <dsp:nvSpPr>
        <dsp:cNvPr id="0" name=""/>
        <dsp:cNvSpPr/>
      </dsp:nvSpPr>
      <dsp:spPr>
        <a:xfrm rot="5400000">
          <a:off x="-205064" y="209080"/>
          <a:ext cx="1367096" cy="956967"/>
        </a:xfrm>
        <a:prstGeom prst="chevron">
          <a:avLst/>
        </a:prstGeom>
        <a:solidFill>
          <a:srgbClr val="AE3C7D"/>
        </a:solidFill>
        <a:ln w="19050" cap="flat" cmpd="sng" algn="ctr">
          <a:solidFill>
            <a:srgbClr val="AE3C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Teoría </a:t>
          </a:r>
          <a:endParaRPr lang="es-ES" sz="2400" kern="1200" dirty="0"/>
        </a:p>
      </dsp:txBody>
      <dsp:txXfrm rot="5400000">
        <a:off x="-205064" y="209080"/>
        <a:ext cx="1367096" cy="956967"/>
      </dsp:txXfrm>
    </dsp:sp>
    <dsp:sp modelId="{1DEC269E-A035-435D-807D-28CF0D8E53A3}">
      <dsp:nvSpPr>
        <dsp:cNvPr id="0" name=""/>
        <dsp:cNvSpPr/>
      </dsp:nvSpPr>
      <dsp:spPr>
        <a:xfrm rot="5400000">
          <a:off x="3346545" y="-2385561"/>
          <a:ext cx="888612" cy="5667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Risa en diferentes culturas</a:t>
          </a:r>
          <a:endParaRPr lang="es-E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Distintas clases de risas</a:t>
          </a:r>
          <a:endParaRPr lang="es-E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Parte de la memoria donde almacenamos la risa</a:t>
          </a:r>
          <a:endParaRPr lang="es-ES" sz="1800" b="1" kern="1200" dirty="0"/>
        </a:p>
      </dsp:txBody>
      <dsp:txXfrm rot="5400000">
        <a:off x="3346545" y="-2385561"/>
        <a:ext cx="888612" cy="5667768"/>
      </dsp:txXfrm>
    </dsp:sp>
    <dsp:sp modelId="{7E88D8C9-BBFE-4962-9DC4-69F3D030F2BB}">
      <dsp:nvSpPr>
        <dsp:cNvPr id="0" name=""/>
        <dsp:cNvSpPr/>
      </dsp:nvSpPr>
      <dsp:spPr>
        <a:xfrm rot="5400000">
          <a:off x="-205064" y="1430890"/>
          <a:ext cx="1367096" cy="956967"/>
        </a:xfrm>
        <a:prstGeom prst="chevron">
          <a:avLst/>
        </a:prstGeom>
        <a:solidFill>
          <a:srgbClr val="99CC00"/>
        </a:solidFill>
        <a:ln w="19050" cap="flat" cmpd="sng" algn="ctr">
          <a:solidFill>
            <a:srgbClr val="99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Práctica</a:t>
          </a:r>
          <a:endParaRPr lang="es-ES" sz="2400" kern="1200" dirty="0"/>
        </a:p>
      </dsp:txBody>
      <dsp:txXfrm rot="5400000">
        <a:off x="-205064" y="1430890"/>
        <a:ext cx="1367096" cy="956967"/>
      </dsp:txXfrm>
    </dsp:sp>
    <dsp:sp modelId="{7783E89C-3A28-4A53-B1F2-8B14353A1C11}">
      <dsp:nvSpPr>
        <dsp:cNvPr id="0" name=""/>
        <dsp:cNvSpPr/>
      </dsp:nvSpPr>
      <dsp:spPr>
        <a:xfrm rot="5400000">
          <a:off x="3346545" y="-1163751"/>
          <a:ext cx="888612" cy="5667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b="1" kern="1200" dirty="0" smtClean="0"/>
            <a:t>El movimiento desbloquea el cuerpo, que se relaja. Ejercicios de pulmones, espalda y estómago para reír mejor</a:t>
          </a:r>
          <a:r>
            <a:rPr lang="es-ES" sz="1900" kern="1200" dirty="0" smtClean="0"/>
            <a:t>.</a:t>
          </a:r>
          <a:endParaRPr lang="es-ES" sz="1900" kern="1200" dirty="0"/>
        </a:p>
      </dsp:txBody>
      <dsp:txXfrm rot="5400000">
        <a:off x="3346545" y="-1163751"/>
        <a:ext cx="888612" cy="5667768"/>
      </dsp:txXfrm>
    </dsp:sp>
    <dsp:sp modelId="{A405543C-93F3-440E-8B39-3EDA8D8429C7}">
      <dsp:nvSpPr>
        <dsp:cNvPr id="0" name=""/>
        <dsp:cNvSpPr/>
      </dsp:nvSpPr>
      <dsp:spPr>
        <a:xfrm rot="5400000">
          <a:off x="-205064" y="2652701"/>
          <a:ext cx="1367096" cy="956967"/>
        </a:xfrm>
        <a:prstGeom prst="chevron">
          <a:avLst/>
        </a:prstGeom>
        <a:solidFill>
          <a:srgbClr val="00B0F0"/>
        </a:solidFill>
        <a:ln w="190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Comunicación</a:t>
          </a:r>
          <a:endParaRPr lang="es-ES" sz="2400" kern="1200" dirty="0"/>
        </a:p>
      </dsp:txBody>
      <dsp:txXfrm rot="5400000">
        <a:off x="-205064" y="2652701"/>
        <a:ext cx="1367096" cy="956967"/>
      </dsp:txXfrm>
    </dsp:sp>
    <dsp:sp modelId="{31C86BD8-AD68-4602-B6E7-38E0D448118E}">
      <dsp:nvSpPr>
        <dsp:cNvPr id="0" name=""/>
        <dsp:cNvSpPr/>
      </dsp:nvSpPr>
      <dsp:spPr>
        <a:xfrm rot="5400000">
          <a:off x="3346311" y="58292"/>
          <a:ext cx="889080" cy="5667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b="1" kern="1200" dirty="0" smtClean="0"/>
            <a:t>Para desinhibirse y crear complicidad entre los  asistentes a la terapia</a:t>
          </a:r>
          <a:endParaRPr lang="es-ES" sz="1900" b="1" kern="1200" dirty="0"/>
        </a:p>
      </dsp:txBody>
      <dsp:txXfrm rot="5400000">
        <a:off x="3346311" y="58292"/>
        <a:ext cx="889080" cy="5667768"/>
      </dsp:txXfrm>
    </dsp:sp>
    <dsp:sp modelId="{8EDBAE77-5D34-4CD1-A7AE-789CFB657276}">
      <dsp:nvSpPr>
        <dsp:cNvPr id="0" name=""/>
        <dsp:cNvSpPr/>
      </dsp:nvSpPr>
      <dsp:spPr>
        <a:xfrm rot="5400000">
          <a:off x="-205064" y="3874511"/>
          <a:ext cx="1367096" cy="956967"/>
        </a:xfrm>
        <a:prstGeom prst="chevron">
          <a:avLst/>
        </a:prstGeom>
        <a:solidFill>
          <a:srgbClr val="FF00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Técnicas</a:t>
          </a:r>
          <a:endParaRPr lang="es-ES" sz="2300" kern="1200" dirty="0"/>
        </a:p>
      </dsp:txBody>
      <dsp:txXfrm rot="5400000">
        <a:off x="-205064" y="3874511"/>
        <a:ext cx="1367096" cy="956967"/>
      </dsp:txXfrm>
    </dsp:sp>
    <dsp:sp modelId="{72DB3D3C-9234-4780-B853-2B563221048A}">
      <dsp:nvSpPr>
        <dsp:cNvPr id="0" name=""/>
        <dsp:cNvSpPr/>
      </dsp:nvSpPr>
      <dsp:spPr>
        <a:xfrm rot="5400000">
          <a:off x="3346545" y="1279869"/>
          <a:ext cx="888612" cy="5667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b="1" kern="1200" dirty="0" smtClean="0"/>
            <a:t>Cuya finalidad es buscar la diversión y la vuelta a la infancia para lograr la mejor risa, la que proporciona carcajada intensa y pura.</a:t>
          </a:r>
          <a:endParaRPr lang="es-ES" sz="1900" b="1" kern="1200" dirty="0"/>
        </a:p>
      </dsp:txBody>
      <dsp:txXfrm rot="5400000">
        <a:off x="3346545" y="1279869"/>
        <a:ext cx="888612" cy="5667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14E58-723D-4359-B15B-4ECE566CE7BB}" type="datetimeFigureOut">
              <a:rPr lang="es-ES" smtClean="0"/>
              <a:pPr/>
              <a:t>08/04/2012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9CB83-DA58-466C-B631-53AC6862D9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pPr>
              <a:buFontTx/>
              <a:buChar char="-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CB83-DA58-466C-B631-53AC6862D9C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b="1" u="sng" dirty="0" smtClean="0"/>
              <a:t>WILLIAM BATTIE:</a:t>
            </a:r>
            <a:r>
              <a:rPr lang="es-ES" b="1" dirty="0" smtClean="0"/>
              <a:t> 1º médico que propuso tratamiento de risoterapia a enfermos mentales.</a:t>
            </a:r>
            <a:endParaRPr lang="es-ES" b="1" u="sng" dirty="0" smtClean="0"/>
          </a:p>
          <a:p>
            <a:pPr>
              <a:buFontTx/>
              <a:buChar char="-"/>
            </a:pPr>
            <a:r>
              <a:rPr lang="es-ES" b="1" u="sng" dirty="0" smtClean="0"/>
              <a:t>GAS DE LA RISA</a:t>
            </a:r>
            <a:r>
              <a:rPr lang="es-ES" dirty="0" smtClean="0"/>
              <a:t>: óxido nitroso. Estado alterado de gran intensidad durante breves instantes (1 minuto máximo).</a:t>
            </a:r>
          </a:p>
          <a:p>
            <a:pPr>
              <a:buFontTx/>
              <a:buChar char="-"/>
            </a:pPr>
            <a:r>
              <a:rPr lang="es-ES" b="1" u="sng" dirty="0" smtClean="0"/>
              <a:t>MORIR DE RISA</a:t>
            </a:r>
            <a:r>
              <a:rPr lang="es-ES" dirty="0" smtClean="0"/>
              <a:t>: casos reales.</a:t>
            </a:r>
          </a:p>
          <a:p>
            <a:pPr>
              <a:buNone/>
            </a:pPr>
            <a:r>
              <a:rPr lang="es-ES" dirty="0" smtClean="0"/>
              <a:t>		Pietro aretino (1556)</a:t>
            </a:r>
          </a:p>
          <a:p>
            <a:pPr>
              <a:buNone/>
            </a:pPr>
            <a:r>
              <a:rPr lang="es-ES" dirty="0" smtClean="0"/>
              <a:t>		</a:t>
            </a:r>
            <a:r>
              <a:rPr lang="es-ES" dirty="0" err="1" smtClean="0"/>
              <a:t>Zeuxis</a:t>
            </a:r>
            <a:r>
              <a:rPr lang="es-ES" dirty="0" smtClean="0"/>
              <a:t> murió mientras pintaba escena cómica.</a:t>
            </a:r>
          </a:p>
          <a:p>
            <a:pPr>
              <a:buNone/>
            </a:pPr>
            <a:r>
              <a:rPr lang="es-ES" dirty="0" smtClean="0"/>
              <a:t>		Albañil murió mientras miraba “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Goodies</a:t>
            </a:r>
            <a:r>
              <a:rPr lang="es-ES" dirty="0" smtClean="0"/>
              <a:t>” (1975).</a:t>
            </a:r>
          </a:p>
          <a:p>
            <a:pPr>
              <a:buNone/>
            </a:pPr>
            <a:r>
              <a:rPr lang="es-ES" dirty="0" smtClean="0"/>
              <a:t>		</a:t>
            </a:r>
            <a:r>
              <a:rPr lang="es-ES" dirty="0" err="1" smtClean="0"/>
              <a:t>Damnoen</a:t>
            </a:r>
            <a:r>
              <a:rPr lang="es-ES" dirty="0" smtClean="0"/>
              <a:t> </a:t>
            </a:r>
            <a:r>
              <a:rPr lang="es-ES" dirty="0" err="1" smtClean="0"/>
              <a:t>Saen-um</a:t>
            </a:r>
            <a:r>
              <a:rPr lang="es-ES" dirty="0" smtClean="0"/>
              <a:t> (2003)</a:t>
            </a:r>
          </a:p>
          <a:p>
            <a:pPr>
              <a:buFontTx/>
              <a:buChar char="-"/>
            </a:pPr>
            <a:r>
              <a:rPr lang="es-ES" dirty="0" smtClean="0"/>
              <a:t>ESQUIMALES luchan con risa.</a:t>
            </a:r>
          </a:p>
          <a:p>
            <a:pPr>
              <a:buFontTx/>
              <a:buChar char="-"/>
            </a:pPr>
            <a:r>
              <a:rPr lang="es-ES" dirty="0" smtClean="0"/>
              <a:t>MÉDICOS que ríen </a:t>
            </a:r>
            <a:r>
              <a:rPr lang="es-ES" dirty="0" smtClean="0">
                <a:sym typeface="Wingdings" pitchFamily="2" charset="2"/>
              </a:rPr>
              <a:t> mejores diagnósticos.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CB83-DA58-466C-B631-53AC6862D9C4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b="1" u="sng" dirty="0" smtClean="0"/>
              <a:t>WILLIAM BATTIE:</a:t>
            </a:r>
            <a:r>
              <a:rPr lang="es-ES" b="1" dirty="0" smtClean="0"/>
              <a:t> 1º médico que propuso tratamiento de risoterapia a enfermos mentales.</a:t>
            </a:r>
            <a:endParaRPr lang="es-ES" b="1" u="sng" dirty="0" smtClean="0"/>
          </a:p>
          <a:p>
            <a:pPr>
              <a:buFontTx/>
              <a:buChar char="-"/>
            </a:pPr>
            <a:r>
              <a:rPr lang="es-ES" b="1" u="sng" dirty="0" smtClean="0"/>
              <a:t>GAS DE LA RISA</a:t>
            </a:r>
            <a:r>
              <a:rPr lang="es-ES" dirty="0" smtClean="0"/>
              <a:t>: óxido nitroso. Estado alterado de gran intensidad durante breves instantes (1 minuto máximo).</a:t>
            </a:r>
          </a:p>
          <a:p>
            <a:pPr>
              <a:buFontTx/>
              <a:buChar char="-"/>
            </a:pPr>
            <a:r>
              <a:rPr lang="es-ES" b="1" u="sng" dirty="0" smtClean="0"/>
              <a:t>MORIR DE RISA</a:t>
            </a:r>
            <a:r>
              <a:rPr lang="es-ES" dirty="0" smtClean="0"/>
              <a:t>: casos reales.</a:t>
            </a:r>
          </a:p>
          <a:p>
            <a:pPr>
              <a:buNone/>
            </a:pPr>
            <a:r>
              <a:rPr lang="es-ES" dirty="0" smtClean="0"/>
              <a:t>		Pietro aretino (1556)</a:t>
            </a:r>
          </a:p>
          <a:p>
            <a:pPr>
              <a:buNone/>
            </a:pPr>
            <a:r>
              <a:rPr lang="es-ES" dirty="0" smtClean="0"/>
              <a:t>		</a:t>
            </a:r>
            <a:r>
              <a:rPr lang="es-ES" dirty="0" err="1" smtClean="0"/>
              <a:t>Zeuxis</a:t>
            </a:r>
            <a:r>
              <a:rPr lang="es-ES" dirty="0" smtClean="0"/>
              <a:t> murió mientras pintaba escena cómica.</a:t>
            </a:r>
          </a:p>
          <a:p>
            <a:pPr>
              <a:buNone/>
            </a:pPr>
            <a:r>
              <a:rPr lang="es-ES" dirty="0" smtClean="0"/>
              <a:t>		Albañil murió mientras miraba “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Goodies</a:t>
            </a:r>
            <a:r>
              <a:rPr lang="es-ES" dirty="0" smtClean="0"/>
              <a:t>” (1975).</a:t>
            </a:r>
          </a:p>
          <a:p>
            <a:pPr>
              <a:buNone/>
            </a:pPr>
            <a:r>
              <a:rPr lang="es-ES" dirty="0" smtClean="0"/>
              <a:t>		</a:t>
            </a:r>
            <a:r>
              <a:rPr lang="es-ES" dirty="0" err="1" smtClean="0"/>
              <a:t>Damnoen</a:t>
            </a:r>
            <a:r>
              <a:rPr lang="es-ES" dirty="0" smtClean="0"/>
              <a:t> </a:t>
            </a:r>
            <a:r>
              <a:rPr lang="es-ES" dirty="0" err="1" smtClean="0"/>
              <a:t>Saen-um</a:t>
            </a:r>
            <a:r>
              <a:rPr lang="es-ES" dirty="0" smtClean="0"/>
              <a:t> (2003)</a:t>
            </a:r>
          </a:p>
          <a:p>
            <a:pPr>
              <a:buFontTx/>
              <a:buChar char="-"/>
            </a:pPr>
            <a:r>
              <a:rPr lang="es-ES" dirty="0" smtClean="0"/>
              <a:t>ESQUIMALES luchan con risa.</a:t>
            </a:r>
          </a:p>
          <a:p>
            <a:pPr>
              <a:buFontTx/>
              <a:buChar char="-"/>
            </a:pPr>
            <a:r>
              <a:rPr lang="es-ES" dirty="0" smtClean="0"/>
              <a:t>MÉDICOS que ríen </a:t>
            </a:r>
            <a:r>
              <a:rPr lang="es-ES" dirty="0" smtClean="0">
                <a:sym typeface="Wingdings" pitchFamily="2" charset="2"/>
              </a:rPr>
              <a:t> mejores diagnósticos.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CB83-DA58-466C-B631-53AC6862D9C4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>
                <a:solidFill>
                  <a:srgbClr val="106254"/>
                </a:solidFill>
                <a:latin typeface="Aharoni" pitchFamily="2" charset="-79"/>
                <a:cs typeface="Aharoni" pitchFamily="2" charset="-79"/>
              </a:rPr>
              <a:t>Estímulo Oído y vista Cerebro Análisis lógico-emocional Risa</a:t>
            </a:r>
          </a:p>
          <a:p>
            <a:pPr>
              <a:buNone/>
            </a:pPr>
            <a:r>
              <a:rPr lang="es-ES" b="1" dirty="0" smtClean="0">
                <a:solidFill>
                  <a:srgbClr val="106254"/>
                </a:solidFill>
                <a:latin typeface="Aharoni" pitchFamily="2" charset="-79"/>
                <a:cs typeface="Aharoni" pitchFamily="2" charset="-79"/>
              </a:rPr>
              <a:t>Cosquilla Terminación táctil Cerebro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CB83-DA58-466C-B631-53AC6862D9C4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>
                <a:solidFill>
                  <a:srgbClr val="106254"/>
                </a:solidFill>
                <a:latin typeface="Aharoni" pitchFamily="2" charset="-79"/>
                <a:cs typeface="Aharoni" pitchFamily="2" charset="-79"/>
              </a:rPr>
              <a:t>Estímulo Oído y vista Cerebro Análisis lógico-emocional Risa</a:t>
            </a:r>
          </a:p>
          <a:p>
            <a:pPr>
              <a:buNone/>
            </a:pPr>
            <a:r>
              <a:rPr lang="es-ES" b="1" dirty="0" smtClean="0">
                <a:solidFill>
                  <a:srgbClr val="106254"/>
                </a:solidFill>
                <a:latin typeface="Aharoni" pitchFamily="2" charset="-79"/>
                <a:cs typeface="Aharoni" pitchFamily="2" charset="-79"/>
              </a:rPr>
              <a:t>Cosquilla Terminación táctil Cerebro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CB83-DA58-466C-B631-53AC6862D9C4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ym typeface="Wingdings" pitchFamily="2" charset="2"/>
              </a:rPr>
              <a:t>Humor = circunvolución izquierda frontal superior (2 cm2)</a:t>
            </a:r>
          </a:p>
          <a:p>
            <a:r>
              <a:rPr lang="es-ES" dirty="0" smtClean="0">
                <a:sym typeface="Wingdings" pitchFamily="2" charset="2"/>
              </a:rPr>
              <a:t>Más estimulación = más risa</a:t>
            </a:r>
          </a:p>
          <a:p>
            <a:r>
              <a:rPr lang="es-ES" dirty="0" smtClean="0">
                <a:sym typeface="Wingdings" pitchFamily="2" charset="2"/>
              </a:rPr>
              <a:t>Sistema límbico (emociones): amígdala e hipocampo.</a:t>
            </a:r>
          </a:p>
          <a:p>
            <a:r>
              <a:rPr lang="es-ES" dirty="0" smtClean="0">
                <a:sym typeface="Wingdings" pitchFamily="2" charset="2"/>
              </a:rPr>
              <a:t>Respuesta emocional pura  estructura subcortical media (hipotálamo)</a:t>
            </a:r>
          </a:p>
          <a:p>
            <a:r>
              <a:rPr lang="es-ES" dirty="0" smtClean="0">
                <a:sym typeface="Wingdings" pitchFamily="2" charset="2"/>
              </a:rPr>
              <a:t>Modular o suprimir  corteza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CB83-DA58-466C-B631-53AC6862D9C4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b="1" u="sng" dirty="0" smtClean="0"/>
              <a:t>CORPORALES</a:t>
            </a:r>
          </a:p>
          <a:p>
            <a:pPr>
              <a:buNone/>
            </a:pPr>
            <a:r>
              <a:rPr lang="es-ES" b="1" dirty="0" smtClean="0"/>
              <a:t>EJERCICIO (</a:t>
            </a:r>
            <a:r>
              <a:rPr lang="es-ES" b="1" dirty="0" smtClean="0">
                <a:sym typeface="Wingdings" pitchFamily="2" charset="2"/>
              </a:rPr>
              <a:t>400 músculos)  reactiva sistema linfático y elimina calorías</a:t>
            </a:r>
          </a:p>
          <a:p>
            <a:pPr>
              <a:buNone/>
            </a:pPr>
            <a:r>
              <a:rPr lang="es-ES" b="1" dirty="0" smtClean="0">
                <a:solidFill>
                  <a:srgbClr val="FF0000"/>
                </a:solidFill>
              </a:rPr>
              <a:t>HIPO</a:t>
            </a:r>
          </a:p>
          <a:p>
            <a:pPr>
              <a:buNone/>
            </a:pPr>
            <a:r>
              <a:rPr lang="es-ES" b="1" dirty="0" smtClean="0"/>
              <a:t>REJUVENECEDOR (estiramiento muscular)</a:t>
            </a:r>
          </a:p>
          <a:p>
            <a:pPr>
              <a:buNone/>
            </a:pPr>
            <a:r>
              <a:rPr lang="es-ES" b="1" dirty="0" smtClean="0"/>
              <a:t>MASAJE DE COLUMNA VERTEBRAL Y ZONA CERVICAL</a:t>
            </a:r>
          </a:p>
          <a:p>
            <a:pPr>
              <a:buNone/>
            </a:pPr>
            <a:r>
              <a:rPr lang="es-ES" b="1" dirty="0" smtClean="0"/>
              <a:t>	ESTIMULA EL BAZO</a:t>
            </a:r>
          </a:p>
          <a:p>
            <a:pPr>
              <a:buNone/>
            </a:pPr>
            <a:r>
              <a:rPr lang="es-ES" b="1" dirty="0" smtClean="0"/>
              <a:t>	MASAJE INTERNO DEL DIAFRAGMA </a:t>
            </a:r>
            <a:r>
              <a:rPr lang="es-ES" b="1" dirty="0" smtClean="0">
                <a:sym typeface="Wingdings" pitchFamily="2" charset="2"/>
              </a:rPr>
              <a:t> DIGESTIÓN</a:t>
            </a:r>
          </a:p>
          <a:p>
            <a:pPr>
              <a:buNone/>
            </a:pPr>
            <a:r>
              <a:rPr lang="es-ES" b="1" dirty="0" smtClean="0">
                <a:sym typeface="Wingdings" pitchFamily="2" charset="2"/>
              </a:rPr>
              <a:t>	HIGADO  REDUCE  TÓXICOS</a:t>
            </a:r>
          </a:p>
          <a:p>
            <a:pPr>
              <a:buNone/>
            </a:pPr>
            <a:r>
              <a:rPr lang="es-ES" b="1" dirty="0" smtClean="0">
                <a:sym typeface="Wingdings" pitchFamily="2" charset="2"/>
              </a:rPr>
              <a:t>	EVITA ESTREÑIMIENTO</a:t>
            </a:r>
            <a:endParaRPr lang="es-ES" b="1" dirty="0" smtClean="0"/>
          </a:p>
          <a:p>
            <a:pPr>
              <a:buNone/>
            </a:pPr>
            <a:r>
              <a:rPr lang="es-ES" b="1" dirty="0" smtClean="0"/>
              <a:t>LUBRIFICACIÓN Y LIMPIEZA DE OJOS, DESPEJA NARIZ Y OIDO</a:t>
            </a:r>
          </a:p>
          <a:p>
            <a:pPr>
              <a:buNone/>
            </a:pPr>
            <a:r>
              <a:rPr lang="es-ES" b="1" dirty="0" smtClean="0"/>
              <a:t>OXIGENACION (doble aire) </a:t>
            </a:r>
            <a:r>
              <a:rPr lang="es-ES" b="1" dirty="0" smtClean="0">
                <a:sym typeface="Wingdings" pitchFamily="2" charset="2"/>
              </a:rPr>
              <a:t> 12 LITROS</a:t>
            </a:r>
          </a:p>
          <a:p>
            <a:pPr>
              <a:buNone/>
            </a:pPr>
            <a:r>
              <a:rPr lang="es-ES" b="1" dirty="0" smtClean="0"/>
              <a:t>INCREMENTA VELOCIDAD SANGRE </a:t>
            </a:r>
            <a:r>
              <a:rPr lang="es-ES" b="1" dirty="0" smtClean="0">
                <a:sym typeface="Wingdings" pitchFamily="2" charset="2"/>
              </a:rPr>
              <a:t> favorece eliminación cúmulos colesterol</a:t>
            </a:r>
          </a:p>
          <a:p>
            <a:pPr>
              <a:buNone/>
            </a:pPr>
            <a:r>
              <a:rPr lang="es-ES" b="1" dirty="0" smtClean="0">
                <a:sym typeface="Wingdings" pitchFamily="2" charset="2"/>
              </a:rPr>
              <a:t>	MEJORA PRESIÓN ARTERIAL</a:t>
            </a:r>
            <a:endParaRPr lang="es-ES" b="1" dirty="0" smtClean="0"/>
          </a:p>
          <a:p>
            <a:pPr>
              <a:buNone/>
            </a:pPr>
            <a:r>
              <a:rPr lang="es-ES" b="1" dirty="0" smtClean="0"/>
              <a:t>AUMENTA FC</a:t>
            </a:r>
          </a:p>
          <a:p>
            <a:pPr>
              <a:buNone/>
            </a:pPr>
            <a:r>
              <a:rPr lang="es-ES" b="1" dirty="0" smtClean="0"/>
              <a:t>PREVIENE PROBLEMAS DIGESTIVOS, MIGRAÑAS, INFARTO, ALERGIAS, FATIGA FÍSICA Y MENTAL</a:t>
            </a:r>
          </a:p>
          <a:p>
            <a:pPr>
              <a:buNone/>
            </a:pPr>
            <a:r>
              <a:rPr lang="es-ES" b="1" dirty="0" smtClean="0"/>
              <a:t>ELIMINA INSOMNIO Y ESTRÉS</a:t>
            </a:r>
          </a:p>
          <a:p>
            <a:pPr>
              <a:buNone/>
            </a:pPr>
            <a:r>
              <a:rPr lang="es-ES" b="1" dirty="0" smtClean="0"/>
              <a:t>FORTALECE EL SISTEMA INMUNOLÓGICO</a:t>
            </a:r>
          </a:p>
          <a:p>
            <a:pPr>
              <a:buNone/>
            </a:pPr>
            <a:r>
              <a:rPr lang="es-ES" b="1" smtClean="0"/>
              <a:t>FAVORECE LA SEXUALIDAD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CB83-DA58-466C-B631-53AC6862D9C4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b="1" u="sng" dirty="0" smtClean="0"/>
              <a:t>NEUROLOGICOS Y PSICOLOGICOS</a:t>
            </a:r>
          </a:p>
          <a:p>
            <a:pPr>
              <a:buNone/>
            </a:pPr>
            <a:r>
              <a:rPr lang="es-ES" b="1" dirty="0" smtClean="0"/>
              <a:t>ANALGÉSICO</a:t>
            </a:r>
          </a:p>
          <a:p>
            <a:pPr>
              <a:buNone/>
            </a:pPr>
            <a:r>
              <a:rPr lang="es-ES" b="1" dirty="0" smtClean="0"/>
              <a:t>REFUERZA AUTOESTIMA</a:t>
            </a:r>
          </a:p>
          <a:p>
            <a:pPr>
              <a:buNone/>
            </a:pPr>
            <a:r>
              <a:rPr lang="es-ES" b="1" dirty="0" smtClean="0"/>
              <a:t>GENERA ACTITUD POSITIVA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u="sng" dirty="0" smtClean="0"/>
              <a:t>SISTEMA INMUNOLÓGICO</a:t>
            </a:r>
          </a:p>
          <a:p>
            <a:pPr>
              <a:buNone/>
            </a:pPr>
            <a:r>
              <a:rPr lang="es-ES" b="1" dirty="0" smtClean="0"/>
              <a:t>INCREMENTA IG A SALIVAL E INTERFERONES.</a:t>
            </a:r>
          </a:p>
          <a:p>
            <a:pPr>
              <a:buNone/>
            </a:pPr>
            <a:r>
              <a:rPr lang="es-ES" b="1" dirty="0" smtClean="0"/>
              <a:t>ESTIMULA LIBERACION LINFOCITOS T,  NK</a:t>
            </a:r>
          </a:p>
          <a:p>
            <a:pPr>
              <a:buNone/>
            </a:pPr>
            <a:r>
              <a:rPr lang="es-ES" b="1" dirty="0" smtClean="0"/>
              <a:t>INCREMENTAN ANTICUERPOS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>
                <a:solidFill>
                  <a:srgbClr val="FF0000"/>
                </a:solidFill>
              </a:rPr>
              <a:t>ALIVIA EL DOLOR</a:t>
            </a:r>
          </a:p>
          <a:p>
            <a:pPr>
              <a:buNone/>
            </a:pPr>
            <a:r>
              <a:rPr lang="es-ES" b="1" dirty="0" smtClean="0">
                <a:solidFill>
                  <a:srgbClr val="FF0000"/>
                </a:solidFill>
              </a:rPr>
              <a:t>REDUCE AZÚCAR EN SANGRE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CB83-DA58-466C-B631-53AC6862D9C4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No controlable, con incontinencia y labilidad afectiva.</a:t>
            </a:r>
          </a:p>
          <a:p>
            <a:r>
              <a:rPr lang="es-ES" dirty="0" smtClean="0"/>
              <a:t>Se presenta en: tumores del SNC, esclerosis múltiples, ictus, demencias (alzhéimer), afección conexión cerebro-bulbo-cerebelo, esquizofrenia, manía y drogadicción.</a:t>
            </a:r>
          </a:p>
          <a:p>
            <a:r>
              <a:rPr lang="es-ES" dirty="0" smtClean="0"/>
              <a:t>Tratamiento: antidepresivos (</a:t>
            </a:r>
            <a:r>
              <a:rPr lang="es-ES" dirty="0" err="1" smtClean="0"/>
              <a:t>paroxetina</a:t>
            </a:r>
            <a:r>
              <a:rPr lang="es-ES" dirty="0" smtClean="0"/>
              <a:t>).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Se da en tres desórdenes neurológicos: parálisis </a:t>
            </a:r>
            <a:r>
              <a:rPr lang="es-ES" dirty="0" err="1" smtClean="0">
                <a:solidFill>
                  <a:srgbClr val="FF0000"/>
                </a:solidFill>
              </a:rPr>
              <a:t>pseudobulbar</a:t>
            </a:r>
            <a:r>
              <a:rPr lang="es-ES" dirty="0" smtClean="0">
                <a:solidFill>
                  <a:srgbClr val="FF0000"/>
                </a:solidFill>
              </a:rPr>
              <a:t>, esclerosis lateral y esclerosis múltiple.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Risa sardónica: se da cuando se presenta convulsión y contracción de los músculos de la cara.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CB83-DA58-466C-B631-53AC6862D9C4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grupo.</a:t>
            </a:r>
          </a:p>
          <a:p>
            <a:r>
              <a:rPr lang="es-ES" dirty="0" smtClean="0"/>
              <a:t>Desarrolla optimismo y autoestima.</a:t>
            </a:r>
          </a:p>
          <a:p>
            <a:r>
              <a:rPr lang="es-ES" dirty="0" smtClean="0"/>
              <a:t>Mejor medicina preventiva, sin  contraindicación.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CB83-DA58-466C-B631-53AC6862D9C4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Aumenta interferón</a:t>
            </a:r>
          </a:p>
          <a:p>
            <a:r>
              <a:rPr lang="es-ES" dirty="0" smtClean="0"/>
              <a:t>Relajación muscular</a:t>
            </a:r>
          </a:p>
          <a:p>
            <a:r>
              <a:rPr lang="es-ES" dirty="0" smtClean="0"/>
              <a:t>Produce mínimo 4 hormonas contra estrés (adrenalina, cortisol, dopamina, hormona del crecimiento).</a:t>
            </a:r>
          </a:p>
          <a:p>
            <a:r>
              <a:rPr lang="es-ES" dirty="0" smtClean="0"/>
              <a:t>Mejora sistema inmunológico.</a:t>
            </a:r>
          </a:p>
          <a:p>
            <a:r>
              <a:rPr lang="es-ES" dirty="0" smtClean="0"/>
              <a:t>Reduce dolor</a:t>
            </a:r>
          </a:p>
          <a:p>
            <a:r>
              <a:rPr lang="es-ES" dirty="0" smtClean="0"/>
              <a:t>Ejercicio cardiaco (jogging interno)</a:t>
            </a:r>
          </a:p>
          <a:p>
            <a:r>
              <a:rPr lang="es-ES" dirty="0" smtClean="0"/>
              <a:t>Mejora glucemia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CB83-DA58-466C-B631-53AC6862D9C4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6909-AE82-4C56-8B04-D38D1F4BE050}" type="datetimeFigureOut">
              <a:rPr lang="es-ES" smtClean="0"/>
              <a:pPr/>
              <a:t>08/04/2012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50723F7-97F3-44CD-9F63-533198EDE38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6909-AE82-4C56-8B04-D38D1F4BE050}" type="datetimeFigureOut">
              <a:rPr lang="es-ES" smtClean="0"/>
              <a:pPr/>
              <a:t>08/04/2012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23F7-97F3-44CD-9F63-533198EDE3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6909-AE82-4C56-8B04-D38D1F4BE050}" type="datetimeFigureOut">
              <a:rPr lang="es-ES" smtClean="0"/>
              <a:pPr/>
              <a:t>08/04/2012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23F7-97F3-44CD-9F63-533198EDE3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6909-AE82-4C56-8B04-D38D1F4BE050}" type="datetimeFigureOut">
              <a:rPr lang="es-ES" smtClean="0"/>
              <a:pPr/>
              <a:t>08/04/2012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23F7-97F3-44CD-9F63-533198EDE38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6909-AE82-4C56-8B04-D38D1F4BE050}" type="datetimeFigureOut">
              <a:rPr lang="es-ES" smtClean="0"/>
              <a:pPr/>
              <a:t>08/04/2012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0723F7-97F3-44CD-9F63-533198EDE3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6909-AE82-4C56-8B04-D38D1F4BE050}" type="datetimeFigureOut">
              <a:rPr lang="es-ES" smtClean="0"/>
              <a:pPr/>
              <a:t>08/04/2012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23F7-97F3-44CD-9F63-533198EDE38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6909-AE82-4C56-8B04-D38D1F4BE050}" type="datetimeFigureOut">
              <a:rPr lang="es-ES" smtClean="0"/>
              <a:pPr/>
              <a:t>08/04/2012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23F7-97F3-44CD-9F63-533198EDE38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6909-AE82-4C56-8B04-D38D1F4BE050}" type="datetimeFigureOut">
              <a:rPr lang="es-ES" smtClean="0"/>
              <a:pPr/>
              <a:t>08/04/2012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23F7-97F3-44CD-9F63-533198EDE3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6909-AE82-4C56-8B04-D38D1F4BE050}" type="datetimeFigureOut">
              <a:rPr lang="es-ES" smtClean="0"/>
              <a:pPr/>
              <a:t>08/04/2012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23F7-97F3-44CD-9F63-533198EDE3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6909-AE82-4C56-8B04-D38D1F4BE050}" type="datetimeFigureOut">
              <a:rPr lang="es-ES" smtClean="0"/>
              <a:pPr/>
              <a:t>08/04/2012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23F7-97F3-44CD-9F63-533198EDE38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6909-AE82-4C56-8B04-D38D1F4BE050}" type="datetimeFigureOut">
              <a:rPr lang="es-ES" smtClean="0"/>
              <a:pPr/>
              <a:t>08/04/2012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0723F7-97F3-44CD-9F63-533198EDE38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tile tx="0" ty="0" sx="11000" sy="1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826909-AE82-4C56-8B04-D38D1F4BE050}" type="datetimeFigureOut">
              <a:rPr lang="es-ES" smtClean="0"/>
              <a:pPr/>
              <a:t>08/04/2012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50723F7-97F3-44CD-9F63-533198EDE3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5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6.png"/><Relationship Id="rId9" Type="http://schemas.microsoft.com/office/2007/relationships/diagramDrawing" Target="../diagrams/drawing1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868144" y="5301208"/>
            <a:ext cx="2952328" cy="1240160"/>
          </a:xfrm>
          <a:solidFill>
            <a:srgbClr val="92D050"/>
          </a:solidFill>
          <a:ln w="38100">
            <a:solidFill>
              <a:srgbClr val="106254"/>
            </a:solidFill>
          </a:ln>
        </p:spPr>
        <p:txBody>
          <a:bodyPr>
            <a:normAutofit fontScale="62500" lnSpcReduction="20000"/>
          </a:bodyPr>
          <a:lstStyle/>
          <a:p>
            <a:endParaRPr lang="es-ES" sz="400" b="1" u="sng" dirty="0" smtClean="0">
              <a:solidFill>
                <a:srgbClr val="1062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solidFill>
                  <a:srgbClr val="106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  GRACIA  BRAVO</a:t>
            </a:r>
          </a:p>
          <a:p>
            <a:r>
              <a:rPr lang="es-ES" b="1" dirty="0" smtClean="0">
                <a:solidFill>
                  <a:srgbClr val="106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IRENE  </a:t>
            </a:r>
            <a:r>
              <a:rPr lang="es-ES" b="1" dirty="0" smtClean="0">
                <a:solidFill>
                  <a:srgbClr val="106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RODRÍGUEZ  LÓPEZ</a:t>
            </a:r>
          </a:p>
          <a:p>
            <a:r>
              <a:rPr lang="es-ES" b="1" dirty="0" smtClean="0">
                <a:solidFill>
                  <a:srgbClr val="106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MARTA  VÁZQUEZ </a:t>
            </a:r>
            <a:r>
              <a:rPr lang="es-ES" b="1" dirty="0" err="1" smtClean="0">
                <a:solidFill>
                  <a:srgbClr val="106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VÁZQUEZ</a:t>
            </a:r>
            <a:endParaRPr lang="es-ES" b="1" dirty="0" smtClean="0">
              <a:solidFill>
                <a:srgbClr val="1062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solidFill>
                  <a:srgbClr val="106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AMADEO  WALS  </a:t>
            </a:r>
            <a:r>
              <a:rPr lang="es-ES" b="1" dirty="0" smtClean="0">
                <a:solidFill>
                  <a:srgbClr val="106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RODRÍGUEZ</a:t>
            </a:r>
            <a:endParaRPr lang="es-ES" b="1" dirty="0" smtClean="0">
              <a:solidFill>
                <a:srgbClr val="1062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526927"/>
            <a:ext cx="8435280" cy="1470025"/>
          </a:xfrm>
        </p:spPr>
        <p:txBody>
          <a:bodyPr>
            <a:noAutofit/>
          </a:bodyPr>
          <a:lstStyle/>
          <a:p>
            <a:r>
              <a:rPr lang="es-ES" sz="5600" b="1" spc="-300" dirty="0" smtClean="0">
                <a:solidFill>
                  <a:srgbClr val="106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</a:t>
            </a:r>
            <a:r>
              <a:rPr lang="es-ES" sz="5600" b="1" spc="-300" dirty="0" smtClean="0">
                <a:solidFill>
                  <a:srgbClr val="0DA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</a:t>
            </a:r>
            <a:r>
              <a:rPr lang="es-ES" sz="5600" b="1" spc="-300" dirty="0" smtClean="0">
                <a:solidFill>
                  <a:srgbClr val="5DB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U</a:t>
            </a:r>
            <a:r>
              <a:rPr lang="es-ES" sz="5600" b="1" spc="-300" dirty="0" smtClean="0">
                <a:solidFill>
                  <a:srgbClr val="003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</a:t>
            </a:r>
            <a:r>
              <a:rPr lang="es-ES" sz="5600" b="1" spc="-300" dirty="0" smtClean="0">
                <a:solidFill>
                  <a:srgbClr val="F47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</a:t>
            </a:r>
            <a:r>
              <a:rPr lang="es-ES" sz="5600" b="1" spc="-300" dirty="0" smtClean="0">
                <a:solidFill>
                  <a:srgbClr val="F50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</a:t>
            </a:r>
            <a:r>
              <a:rPr lang="es-ES" sz="5600" b="1" spc="-300" dirty="0" smtClean="0">
                <a:solidFill>
                  <a:srgbClr val="9F0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</a:t>
            </a:r>
            <a:r>
              <a:rPr lang="es-ES" sz="5600" b="1" spc="-300" dirty="0" smtClean="0">
                <a:solidFill>
                  <a:srgbClr val="106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</a:t>
            </a:r>
            <a:r>
              <a:rPr lang="es-ES" sz="5600" b="1" spc="-300" dirty="0" smtClean="0">
                <a:solidFill>
                  <a:srgbClr val="0DA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</a:t>
            </a:r>
            <a:r>
              <a:rPr lang="es-ES" sz="5600" b="1" spc="-300" dirty="0" smtClean="0">
                <a:solidFill>
                  <a:srgbClr val="5DB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</a:t>
            </a:r>
            <a:r>
              <a:rPr lang="es-ES" sz="5600" b="1" spc="-300" dirty="0" smtClean="0">
                <a:solidFill>
                  <a:srgbClr val="003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</a:t>
            </a:r>
            <a:r>
              <a:rPr lang="es-ES" sz="5600" b="1" spc="-300" dirty="0" smtClean="0">
                <a:solidFill>
                  <a:srgbClr val="F47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</a:t>
            </a:r>
            <a:r>
              <a:rPr lang="es-ES" sz="5600" b="1" spc="-300" dirty="0" smtClean="0">
                <a:solidFill>
                  <a:srgbClr val="F50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</a:t>
            </a:r>
            <a:r>
              <a:rPr lang="es-ES" sz="5600" b="1" spc="-300" dirty="0" smtClean="0">
                <a:solidFill>
                  <a:srgbClr val="9F0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</a:t>
            </a:r>
            <a:r>
              <a:rPr lang="es-ES" sz="5600" b="1" spc="-300" dirty="0" smtClean="0">
                <a:solidFill>
                  <a:srgbClr val="106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</a:t>
            </a:r>
            <a:r>
              <a:rPr lang="es-ES" sz="5600" b="1" spc="-300" dirty="0" smtClean="0">
                <a:solidFill>
                  <a:srgbClr val="0DA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</a:t>
            </a:r>
            <a:r>
              <a:rPr lang="es-ES" sz="5600" b="1" spc="-300" dirty="0" smtClean="0">
                <a:solidFill>
                  <a:srgbClr val="5DB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</a:t>
            </a:r>
            <a:r>
              <a:rPr lang="es-ES" sz="5600" b="1" spc="-300" dirty="0" smtClean="0">
                <a:solidFill>
                  <a:srgbClr val="003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Í</a:t>
            </a:r>
            <a:r>
              <a:rPr lang="es-ES" sz="5600" b="1" spc="-300" dirty="0" smtClean="0">
                <a:solidFill>
                  <a:srgbClr val="F47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</a:t>
            </a:r>
            <a:r>
              <a:rPr lang="es-ES" sz="5600" b="1" spc="-300" dirty="0" smtClean="0">
                <a:solidFill>
                  <a:srgbClr val="F5052D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sz="5600" b="1" spc="-300" dirty="0" smtClean="0">
                <a:solidFill>
                  <a:srgbClr val="F50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</a:t>
            </a:r>
            <a:r>
              <a:rPr lang="es-ES" sz="5600" b="1" spc="-300" dirty="0" smtClean="0">
                <a:solidFill>
                  <a:srgbClr val="9F0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</a:t>
            </a:r>
            <a:r>
              <a:rPr lang="es-ES" sz="5600" b="1" spc="-300" dirty="0" smtClean="0">
                <a:solidFill>
                  <a:srgbClr val="F50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" sz="5600" b="1" spc="-300" dirty="0" smtClean="0">
                <a:solidFill>
                  <a:srgbClr val="106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</a:t>
            </a:r>
            <a:r>
              <a:rPr lang="es-ES" sz="5600" b="1" spc="-300" dirty="0" smtClean="0">
                <a:solidFill>
                  <a:srgbClr val="0DA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</a:t>
            </a:r>
            <a:r>
              <a:rPr lang="es-ES" sz="5600" b="1" spc="-300" dirty="0" smtClean="0">
                <a:solidFill>
                  <a:srgbClr val="F50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" sz="5600" b="1" spc="-300" dirty="0" smtClean="0">
                <a:solidFill>
                  <a:srgbClr val="5DB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</a:t>
            </a:r>
            <a:r>
              <a:rPr lang="es-ES" sz="5600" b="1" spc="-300" dirty="0" smtClean="0">
                <a:solidFill>
                  <a:srgbClr val="003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</a:t>
            </a:r>
            <a:r>
              <a:rPr lang="es-ES" sz="5600" b="1" spc="-300" dirty="0" smtClean="0">
                <a:solidFill>
                  <a:srgbClr val="F47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</a:t>
            </a:r>
            <a:r>
              <a:rPr lang="es-ES" sz="5600" b="1" spc="-300" dirty="0" smtClean="0">
                <a:solidFill>
                  <a:srgbClr val="F50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</a:t>
            </a:r>
            <a:endParaRPr lang="es-ES" sz="5600" b="1" spc="-300" dirty="0">
              <a:solidFill>
                <a:srgbClr val="F505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>
                <a:solidFill>
                  <a:srgbClr val="0038A8"/>
                </a:solidFill>
                <a:latin typeface="Cooper Black" pitchFamily="18" charset="0"/>
                <a:cs typeface="Aharoni" pitchFamily="2" charset="-79"/>
              </a:rPr>
              <a:t>RISA PATOLÓGICA</a:t>
            </a:r>
            <a:endParaRPr lang="es-ES" sz="4800" dirty="0">
              <a:latin typeface="Cooper Black" pitchFamily="18" charset="0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539552" y="1484784"/>
          <a:ext cx="799288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Rectángulo"/>
          <p:cNvSpPr/>
          <p:nvPr/>
        </p:nvSpPr>
        <p:spPr>
          <a:xfrm>
            <a:off x="539552" y="5535578"/>
            <a:ext cx="7992887" cy="48571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9 Grupo"/>
          <p:cNvGrpSpPr/>
          <p:nvPr/>
        </p:nvGrpSpPr>
        <p:grpSpPr>
          <a:xfrm>
            <a:off x="942797" y="5062396"/>
            <a:ext cx="6793922" cy="958892"/>
            <a:chOff x="403244" y="2754649"/>
            <a:chExt cx="6855129" cy="845750"/>
          </a:xfrm>
        </p:grpSpPr>
        <p:sp>
          <p:nvSpPr>
            <p:cNvPr id="11" name="10 Rectángulo redondeado"/>
            <p:cNvSpPr/>
            <p:nvPr/>
          </p:nvSpPr>
          <p:spPr>
            <a:xfrm>
              <a:off x="403244" y="2754649"/>
              <a:ext cx="6855129" cy="845750"/>
            </a:xfrm>
            <a:prstGeom prst="roundRect">
              <a:avLst/>
            </a:prstGeom>
            <a:solidFill>
              <a:srgbClr val="F4720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444530" y="2795935"/>
              <a:ext cx="6772557" cy="763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84" tIns="0" rIns="213384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 smtClean="0">
                  <a:latin typeface="Arial Rounded MT Bold" pitchFamily="34" charset="0"/>
                </a:rPr>
                <a:t>Se da en desórdenes neurológicos: parálisis </a:t>
              </a:r>
              <a:r>
                <a:rPr lang="es-ES" sz="1800" kern="1200" dirty="0" err="1" smtClean="0">
                  <a:latin typeface="Arial Rounded MT Bold" pitchFamily="34" charset="0"/>
                </a:rPr>
                <a:t>pseudobulbar</a:t>
              </a:r>
              <a:r>
                <a:rPr lang="es-ES" sz="1800" kern="1200" dirty="0" smtClean="0">
                  <a:latin typeface="Arial Rounded MT Bold" pitchFamily="34" charset="0"/>
                </a:rPr>
                <a:t>, esclerosis lateral y esclerosis múltiple.</a:t>
              </a:r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539552" y="4182603"/>
            <a:ext cx="6690960" cy="542541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16 Grupo"/>
          <p:cNvGrpSpPr/>
          <p:nvPr/>
        </p:nvGrpSpPr>
        <p:grpSpPr>
          <a:xfrm>
            <a:off x="942403" y="2938628"/>
            <a:ext cx="5642564" cy="1553934"/>
            <a:chOff x="402851" y="1366205"/>
            <a:chExt cx="5642564" cy="1553934"/>
          </a:xfrm>
        </p:grpSpPr>
        <p:sp>
          <p:nvSpPr>
            <p:cNvPr id="18" name="17 Rectángulo redondeado"/>
            <p:cNvSpPr/>
            <p:nvPr/>
          </p:nvSpPr>
          <p:spPr>
            <a:xfrm>
              <a:off x="402851" y="1366205"/>
              <a:ext cx="5642564" cy="1553934"/>
            </a:xfrm>
            <a:prstGeom prst="roundRect">
              <a:avLst/>
            </a:prstGeom>
            <a:solidFill>
              <a:srgbClr val="10625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478708" y="1442062"/>
              <a:ext cx="5490850" cy="1402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84" tIns="0" rIns="213384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 smtClean="0">
                  <a:latin typeface="Arial Rounded MT Bold" pitchFamily="34" charset="0"/>
                </a:rPr>
                <a:t>Se presenta en: tumores del SNC, esclerosis múltiple, ictus, demencias, afección conexión cerebro-bulbo-cerebelo, esquizofrenia, manía y drogadicción.</a:t>
              </a:r>
              <a:endParaRPr lang="es-ES" sz="1800" kern="1200" dirty="0">
                <a:latin typeface="Arial Rounded MT Bold" pitchFamily="34" charset="0"/>
              </a:endParaRPr>
            </a:p>
          </p:txBody>
        </p:sp>
      </p:grpSp>
      <p:pic>
        <p:nvPicPr>
          <p:cNvPr id="20" name="Picture 4" descr="C:\Users\usuario\Documents\Marta =)\UNI 2º\2ºcuatrimestre\Fisiología II\SEMINARIO\Imagenes\pildora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3062102"/>
            <a:ext cx="1440160" cy="1663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>
                <a:solidFill>
                  <a:srgbClr val="0038A8"/>
                </a:solidFill>
                <a:latin typeface="Cooper Black" pitchFamily="18" charset="0"/>
                <a:cs typeface="Aharoni" pitchFamily="2" charset="-79"/>
              </a:rPr>
              <a:t>RISA PATOLÓGICA</a:t>
            </a:r>
            <a:endParaRPr lang="es-ES" sz="4800" dirty="0">
              <a:latin typeface="Cooper Black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907704" y="2132856"/>
            <a:ext cx="7056784" cy="406858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7 Grupo"/>
          <p:cNvGrpSpPr/>
          <p:nvPr/>
        </p:nvGrpSpPr>
        <p:grpSpPr>
          <a:xfrm>
            <a:off x="3203848" y="1916832"/>
            <a:ext cx="5472608" cy="864096"/>
            <a:chOff x="432048" y="3237676"/>
            <a:chExt cx="7344781" cy="682306"/>
          </a:xfrm>
        </p:grpSpPr>
        <p:sp>
          <p:nvSpPr>
            <p:cNvPr id="13" name="12 Rectángulo redondeado"/>
            <p:cNvSpPr/>
            <p:nvPr/>
          </p:nvSpPr>
          <p:spPr>
            <a:xfrm>
              <a:off x="432048" y="3237676"/>
              <a:ext cx="7344781" cy="682306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465355" y="3270983"/>
              <a:ext cx="7278167" cy="615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25" tIns="0" rIns="228625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 smtClean="0">
                  <a:latin typeface="Arial Rounded MT Bold" pitchFamily="34" charset="0"/>
                </a:rPr>
                <a:t>Tratamiento: antidepresivos como la </a:t>
              </a:r>
              <a:r>
                <a:rPr lang="es-ES" sz="1800" kern="1200" dirty="0" err="1" smtClean="0">
                  <a:latin typeface="Arial Rounded MT Bold" pitchFamily="34" charset="0"/>
                </a:rPr>
                <a:t>paroxetina</a:t>
              </a:r>
              <a:r>
                <a:rPr lang="es-ES" dirty="0" smtClean="0">
                  <a:latin typeface="Arial Rounded MT Bold" pitchFamily="34" charset="0"/>
                </a:rPr>
                <a:t>.</a:t>
              </a:r>
              <a:endParaRPr lang="es-ES" sz="1800" kern="1200" dirty="0" smtClean="0">
                <a:latin typeface="Arial Rounded MT Bold" pitchFamily="34" charset="0"/>
              </a:endParaRPr>
            </a:p>
          </p:txBody>
        </p:sp>
      </p:grpSp>
      <p:sp>
        <p:nvSpPr>
          <p:cNvPr id="9" name="8 Rectángulo"/>
          <p:cNvSpPr/>
          <p:nvPr/>
        </p:nvSpPr>
        <p:spPr>
          <a:xfrm>
            <a:off x="251520" y="4509119"/>
            <a:ext cx="8136904" cy="350981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9 Grupo"/>
          <p:cNvGrpSpPr/>
          <p:nvPr/>
        </p:nvGrpSpPr>
        <p:grpSpPr>
          <a:xfrm>
            <a:off x="683569" y="4077072"/>
            <a:ext cx="5328591" cy="1296144"/>
            <a:chOff x="432048" y="4157582"/>
            <a:chExt cx="7344841" cy="698437"/>
          </a:xfrm>
        </p:grpSpPr>
        <p:sp>
          <p:nvSpPr>
            <p:cNvPr id="11" name="10 Rectángulo redondeado"/>
            <p:cNvSpPr/>
            <p:nvPr/>
          </p:nvSpPr>
          <p:spPr>
            <a:xfrm>
              <a:off x="432048" y="4157582"/>
              <a:ext cx="7344841" cy="69843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466143" y="4191677"/>
              <a:ext cx="7276651" cy="630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25" tIns="0" rIns="228625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 smtClean="0">
                  <a:latin typeface="Arial Rounded MT Bold" pitchFamily="34" charset="0"/>
                </a:rPr>
                <a:t>Risa sardónica: se da cuando se presenta convulsión y contracción de los músculos de la cara.</a:t>
              </a:r>
            </a:p>
          </p:txBody>
        </p:sp>
      </p:grpSp>
      <p:pic>
        <p:nvPicPr>
          <p:cNvPr id="15" name="Picture 5" descr="C:\Users\usuario\Documents\Marta =)\UNI 2º\2ºcuatrimestre\Fisiología II\SEMINARIO\Imagenes\risa-sardonica-expresion-enfermedad.jpg"/>
          <p:cNvPicPr>
            <a:picLocks noChangeAspect="1" noChangeArrowheads="1"/>
          </p:cNvPicPr>
          <p:nvPr/>
        </p:nvPicPr>
        <p:blipFill>
          <a:blip r:embed="rId3" cstate="print"/>
          <a:srcRect l="12311"/>
          <a:stretch>
            <a:fillRect/>
          </a:stretch>
        </p:blipFill>
        <p:spPr bwMode="auto">
          <a:xfrm>
            <a:off x="6417656" y="3501008"/>
            <a:ext cx="1970768" cy="295125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2743295" cy="1614625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>
                <a:solidFill>
                  <a:srgbClr val="0038A8"/>
                </a:solidFill>
                <a:latin typeface="Cooper Black" pitchFamily="18" charset="0"/>
                <a:cs typeface="Aharoni" pitchFamily="2" charset="-79"/>
              </a:rPr>
              <a:t>RISOTERAPIA</a:t>
            </a:r>
            <a:endParaRPr lang="es-ES" sz="4800" dirty="0">
              <a:latin typeface="Cooper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0" y="1772816"/>
            <a:ext cx="4248472" cy="864096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es-ES" b="1" dirty="0" smtClean="0"/>
              <a:t>Palia, pero no cura enfermedades.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395536" y="1268760"/>
          <a:ext cx="396044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2 Marcador de contenido"/>
          <p:cNvSpPr txBox="1">
            <a:spLocks/>
          </p:cNvSpPr>
          <p:nvPr/>
        </p:nvSpPr>
        <p:spPr>
          <a:xfrm>
            <a:off x="4572000" y="3140968"/>
            <a:ext cx="4248472" cy="864096"/>
          </a:xfrm>
          <a:prstGeom prst="rect">
            <a:avLst/>
          </a:prstGeom>
          <a:solidFill>
            <a:srgbClr val="97E4FF"/>
          </a:solidFill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Desarrolla</a:t>
            </a:r>
            <a:r>
              <a:rPr kumimoji="0" lang="es-E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optimismo y autoestima</a:t>
            </a:r>
            <a:endParaRPr kumimoji="0" lang="es-E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0" y="4437112"/>
            <a:ext cx="4248472" cy="864096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Mejor medicina preventiva, sin contraindicación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ES" sz="4400" dirty="0" smtClean="0">
                <a:solidFill>
                  <a:srgbClr val="0038A8"/>
                </a:solidFill>
                <a:latin typeface="Cooper Black" pitchFamily="18" charset="0"/>
                <a:cs typeface="Aharoni" pitchFamily="2" charset="-79"/>
              </a:rPr>
              <a:t>SESIÓN DE RISOTERAPIA</a:t>
            </a:r>
            <a:endParaRPr lang="es-ES" sz="4400" dirty="0">
              <a:latin typeface="Cooper Black" pitchFamily="18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251520" y="1412776"/>
          <a:ext cx="66247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 t="4263" r="23164"/>
          <a:stretch>
            <a:fillRect/>
          </a:stretch>
        </p:blipFill>
        <p:spPr bwMode="auto">
          <a:xfrm>
            <a:off x="7020272" y="5013176"/>
            <a:ext cx="1960471" cy="154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/>
          <a:srcRect l="9581" t="794" r="8084"/>
          <a:stretch>
            <a:fillRect/>
          </a:stretch>
        </p:blipFill>
        <p:spPr bwMode="auto">
          <a:xfrm>
            <a:off x="7020272" y="3212976"/>
            <a:ext cx="1912532" cy="154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91806" y="1484784"/>
            <a:ext cx="1972682" cy="14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ES" sz="4400" dirty="0" smtClean="0">
                <a:solidFill>
                  <a:srgbClr val="0038A8"/>
                </a:solidFill>
                <a:latin typeface="Cooper Black" pitchFamily="18" charset="0"/>
                <a:cs typeface="Aharoni" pitchFamily="2" charset="-79"/>
              </a:rPr>
              <a:t>EFECTOS RISOTERAPIA</a:t>
            </a:r>
            <a:endParaRPr lang="es-ES" sz="4400" dirty="0">
              <a:latin typeface="Cooper Black" pitchFamily="18" charset="0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323528" y="1124744"/>
          <a:ext cx="846043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ES" sz="4400" dirty="0" smtClean="0">
                <a:solidFill>
                  <a:srgbClr val="0038A8"/>
                </a:solidFill>
                <a:latin typeface="Cooper Black" pitchFamily="18" charset="0"/>
                <a:cs typeface="Aharoni" pitchFamily="2" charset="-79"/>
              </a:rPr>
              <a:t>CURIOSIDADES</a:t>
            </a:r>
            <a:endParaRPr lang="es-ES" sz="4400" dirty="0">
              <a:latin typeface="Cooper Black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140968"/>
            <a:ext cx="2110587" cy="316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t="20160"/>
          <a:stretch>
            <a:fillRect/>
          </a:stretch>
        </p:blipFill>
        <p:spPr bwMode="auto">
          <a:xfrm>
            <a:off x="5652120" y="3103190"/>
            <a:ext cx="2847975" cy="342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16 Diagrama"/>
          <p:cNvGraphicFramePr/>
          <p:nvPr/>
        </p:nvGraphicFramePr>
        <p:xfrm>
          <a:off x="251520" y="404664"/>
          <a:ext cx="9289032" cy="6064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" sz="3600" dirty="0" smtClean="0">
                <a:solidFill>
                  <a:srgbClr val="0038A8"/>
                </a:solidFill>
                <a:latin typeface="Cooper Black" pitchFamily="18" charset="0"/>
                <a:cs typeface="Aharoni" pitchFamily="2" charset="-79"/>
              </a:rPr>
              <a:t>CURIOSIDADES: MORIR DE RISA</a:t>
            </a:r>
            <a:endParaRPr lang="es-ES" sz="3600" dirty="0">
              <a:latin typeface="Cooper Black" pitchFamily="18" charset="0"/>
            </a:endParaRPr>
          </a:p>
        </p:txBody>
      </p:sp>
      <p:pic>
        <p:nvPicPr>
          <p:cNvPr id="4098" name="Picture 2" descr="C:\Users\usuario\Documents\Marta =)\UNI 2º\2ºcuatrimestre\Fisiología II\SEMINARIO\Imagenes\morir ri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7716" y="1809750"/>
            <a:ext cx="3238500" cy="3238500"/>
          </a:xfrm>
          <a:prstGeom prst="rect">
            <a:avLst/>
          </a:prstGeom>
          <a:noFill/>
        </p:spPr>
      </p:pic>
      <p:graphicFrame>
        <p:nvGraphicFramePr>
          <p:cNvPr id="7" name="6 Diagrama"/>
          <p:cNvGraphicFramePr/>
          <p:nvPr/>
        </p:nvGraphicFramePr>
        <p:xfrm>
          <a:off x="-144016" y="332656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251520" y="260648"/>
            <a:ext cx="8676456" cy="59766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FB21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U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9F0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N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 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106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C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0DA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O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5DB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R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003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A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F47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Z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FB21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Ó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9F0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N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 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106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A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0DA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L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5DB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E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003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G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F47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R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FB21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E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 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9F0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E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106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 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0DA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C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5DB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O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003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M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F47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O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 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FB21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U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9F0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N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106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A 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0DA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B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5DB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U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003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E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F47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N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FB21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A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 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9F0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M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106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E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0DA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D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5DB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003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C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F47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FB21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N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9F0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A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106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s-ES" sz="4400" b="1" i="0" strike="noStrike" kern="1200" cap="none" spc="-150" normalizeH="0" baseline="0" noProof="0" dirty="0" smtClean="0">
              <a:ln>
                <a:noFill/>
              </a:ln>
              <a:solidFill>
                <a:srgbClr val="1062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s-ES" sz="3200" b="1" i="0" strike="noStrike" kern="1200" cap="none" spc="-150" normalizeH="0" baseline="0" noProof="0" dirty="0" smtClean="0">
              <a:ln>
                <a:noFill/>
              </a:ln>
              <a:solidFill>
                <a:srgbClr val="1062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s-ES" sz="4400" b="1" i="0" strike="noStrike" kern="1200" cap="none" spc="-150" normalizeH="0" baseline="0" noProof="0" dirty="0" smtClean="0">
              <a:ln>
                <a:noFill/>
              </a:ln>
              <a:solidFill>
                <a:srgbClr val="1062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s-ES" sz="4400" b="1" i="0" strike="noStrike" kern="1200" cap="none" spc="-150" normalizeH="0" baseline="0" noProof="0" dirty="0" smtClean="0">
              <a:ln>
                <a:noFill/>
              </a:ln>
              <a:solidFill>
                <a:srgbClr val="1062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s-ES" sz="4400" b="1" i="0" strike="noStrike" kern="1200" cap="none" spc="-150" normalizeH="0" baseline="0" noProof="0" dirty="0" smtClean="0">
              <a:ln>
                <a:noFill/>
              </a:ln>
              <a:solidFill>
                <a:srgbClr val="1062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0DA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P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5DB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E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003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R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F47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O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 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FB21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U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9F0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N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 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106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E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0DA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5DB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P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003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Í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F47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R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F50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9F0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106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U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 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0DA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D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5DB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E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003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P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F47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R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F50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9F0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M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106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0DA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D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5DB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O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003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F47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E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F50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C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9F0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A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 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106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L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0DA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O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5DB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 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003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H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F47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U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F50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E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9F0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106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O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0DA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</a:t>
            </a:r>
            <a:r>
              <a:rPr kumimoji="0" lang="es-ES" sz="4400" b="1" i="0" strike="noStrike" kern="1200" cap="none" spc="-150" normalizeH="0" baseline="0" noProof="0" dirty="0" smtClean="0">
                <a:ln>
                  <a:noFill/>
                </a:ln>
                <a:solidFill>
                  <a:srgbClr val="5DB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499992" y="1628800"/>
            <a:ext cx="4176464" cy="223224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Respuesta biológica a estímulos estresantes.</a:t>
            </a:r>
          </a:p>
          <a:p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min,3 veces día es el requisito mínimo.</a:t>
            </a:r>
          </a:p>
          <a:p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Niños: 300 veces/día. Adultos: &lt;80 veces/día.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/>
          <a:lstStyle/>
          <a:p>
            <a:pPr algn="ctr"/>
            <a:r>
              <a:rPr lang="es-ES" sz="4800" dirty="0" smtClean="0">
                <a:solidFill>
                  <a:srgbClr val="0038A8"/>
                </a:solidFill>
                <a:latin typeface="Cooper Black" pitchFamily="18" charset="0"/>
                <a:cs typeface="Aharoni" pitchFamily="2" charset="-79"/>
              </a:rPr>
              <a:t>INTRODUCCIÓN</a:t>
            </a:r>
            <a:endParaRPr lang="es-ES" dirty="0"/>
          </a:p>
        </p:txBody>
      </p:sp>
      <p:pic>
        <p:nvPicPr>
          <p:cNvPr id="1026" name="Picture 2" descr="C:\Users\usuario\Documents\Marta =)\UNI 2º\2ºcuatrimestre\Fisiología II\SEMINARIO\nina-feliz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3458458" cy="230425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365104"/>
            <a:ext cx="38884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395536" y="4365104"/>
            <a:ext cx="4464496" cy="2016224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77500" lnSpcReduction="20000"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En mujeres, más cantarina. En hombres bufando/gruñendo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 tipos diferentes de risa (según psicólogos).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Contracción diafragma y contracciones involuntarias músculos faciales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lang="es-ES" sz="2800" dirty="0" smtClean="0"/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lang="es-ES" sz="2800" dirty="0" smtClean="0"/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lang="es-ES" sz="2800" dirty="0" smtClean="0">
              <a:sym typeface="Wingdings" pitchFamily="2" charset="2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>
                <a:solidFill>
                  <a:srgbClr val="0038A8"/>
                </a:solidFill>
                <a:latin typeface="Cooper Black" pitchFamily="18" charset="0"/>
                <a:cs typeface="Aharoni" pitchFamily="2" charset="-79"/>
              </a:rPr>
              <a:t>TIPOS DE RISA</a:t>
            </a:r>
            <a:endParaRPr lang="es-ES" dirty="0">
              <a:solidFill>
                <a:srgbClr val="0038A8"/>
              </a:solidFill>
              <a:latin typeface="Cooper Black" pitchFamily="18" charset="0"/>
              <a:cs typeface="Aharoni" pitchFamily="2" charset="-79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395536" y="1397000"/>
          <a:ext cx="825624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CA7537-4EDA-4F40-928C-CFBAB162A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87CA7537-4EDA-4F40-928C-CFBAB162A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7CA7537-4EDA-4F40-928C-CFBAB162A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A12415-13D8-4D78-AC23-72972218D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8AA12415-13D8-4D78-AC23-72972218D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8AA12415-13D8-4D78-AC23-72972218D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3A9DBD-97BF-45A3-A6C5-66928E721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E63A9DBD-97BF-45A3-A6C5-66928E721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E63A9DBD-97BF-45A3-A6C5-66928E721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C1F505-EE65-4F57-B465-F3827998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56C1F505-EE65-4F57-B465-F3827998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56C1F505-EE65-4F57-B465-F3827998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1438B2-CEAB-4C38-8403-EB91D511D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621438B2-CEAB-4C38-8403-EB91D511D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621438B2-CEAB-4C38-8403-EB91D511D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22572C-4F07-4906-921C-A9D2DDD47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4822572C-4F07-4906-921C-A9D2DDD47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4822572C-4F07-4906-921C-A9D2DDD47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79C543-90FF-411B-8C80-2AC00CDF3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F79C543-90FF-411B-8C80-2AC00CDF3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F79C543-90FF-411B-8C80-2AC00CDF3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D5ECB9-AAB6-4510-AA59-A030A684E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42D5ECB9-AAB6-4510-AA59-A030A684E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42D5ECB9-AAB6-4510-AA59-A030A684E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505CD0-7CFB-4CC0-89E3-C746B5AF9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3B505CD0-7CFB-4CC0-89E3-C746B5AF9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3B505CD0-7CFB-4CC0-89E3-C746B5AF9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1E907C-3170-4D0A-BB25-D6434431E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CB1E907C-3170-4D0A-BB25-D6434431E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CB1E907C-3170-4D0A-BB25-D6434431E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>
                <a:solidFill>
                  <a:srgbClr val="0038A8"/>
                </a:solidFill>
                <a:latin typeface="Cooper Black" pitchFamily="18" charset="0"/>
                <a:cs typeface="Aharoni" pitchFamily="2" charset="-79"/>
              </a:rPr>
              <a:t>CAUSAS</a:t>
            </a:r>
            <a:endParaRPr lang="es-ES" dirty="0">
              <a:solidFill>
                <a:srgbClr val="0038A8"/>
              </a:solidFill>
              <a:latin typeface="Cooper Black" pitchFamily="18" charset="0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5517232"/>
            <a:ext cx="2664296" cy="50405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Hechos ridículos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92896"/>
            <a:ext cx="1902084" cy="238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usuario\Documents\Marta =)\UNI 2º\2ºcuatrimestre\Fisiología II\SEMINARIO\Hipo_PREIMA20120106_0216_1.jpg"/>
          <p:cNvPicPr>
            <a:picLocks noChangeAspect="1" noChangeArrowheads="1"/>
          </p:cNvPicPr>
          <p:nvPr/>
        </p:nvPicPr>
        <p:blipFill>
          <a:blip r:embed="rId4" cstate="print"/>
          <a:srcRect l="30821" r="5248"/>
          <a:stretch>
            <a:fillRect/>
          </a:stretch>
        </p:blipFill>
        <p:spPr bwMode="auto">
          <a:xfrm>
            <a:off x="6389736" y="2543547"/>
            <a:ext cx="2116400" cy="2253605"/>
          </a:xfrm>
          <a:prstGeom prst="rect">
            <a:avLst/>
          </a:prstGeom>
          <a:noFill/>
        </p:spPr>
      </p:pic>
      <p:pic>
        <p:nvPicPr>
          <p:cNvPr id="2055" name="Picture 7" descr="C:\Users\usuario\Documents\Marta =)\UNI 2º\2ºcuatrimestre\Fisiología II\SEMINARIO\bob esponja.png"/>
          <p:cNvPicPr>
            <a:picLocks noChangeAspect="1" noChangeArrowheads="1"/>
          </p:cNvPicPr>
          <p:nvPr/>
        </p:nvPicPr>
        <p:blipFill>
          <a:blip r:embed="rId5" cstate="print"/>
          <a:srcRect r="13485"/>
          <a:stretch>
            <a:fillRect/>
          </a:stretch>
        </p:blipFill>
        <p:spPr bwMode="auto">
          <a:xfrm>
            <a:off x="3333462" y="2636912"/>
            <a:ext cx="2390666" cy="2241249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4788024" y="1455167"/>
            <a:ext cx="3456384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24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MALICIA NATURAL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83568" y="1455167"/>
            <a:ext cx="3888432" cy="461665"/>
          </a:xfrm>
          <a:prstGeom prst="rect">
            <a:avLst/>
          </a:prstGeom>
          <a:solidFill>
            <a:srgbClr val="EB2D8C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ACTO INVOLUNTARIO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012160" y="5517232"/>
            <a:ext cx="2952328" cy="461665"/>
          </a:xfrm>
          <a:prstGeom prst="rect">
            <a:avLst/>
          </a:prstGeom>
          <a:solidFill>
            <a:srgbClr val="5DB818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Palabra equívoca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6156176" y="5013176"/>
            <a:ext cx="2664296" cy="461665"/>
          </a:xfrm>
          <a:prstGeom prst="rect">
            <a:avLst/>
          </a:prstGeom>
          <a:solidFill>
            <a:srgbClr val="106254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Ridículo personal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83568" y="5013176"/>
            <a:ext cx="223224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Defectos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491880" y="5517232"/>
            <a:ext cx="223224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Nerviosismo</a:t>
            </a:r>
            <a:endParaRPr lang="es-ES" sz="2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79912" y="4983559"/>
            <a:ext cx="1728192" cy="461665"/>
          </a:xfrm>
          <a:prstGeom prst="rect">
            <a:avLst/>
          </a:prstGeom>
          <a:solidFill>
            <a:srgbClr val="F4D8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Alegría</a:t>
            </a:r>
            <a:endParaRPr lang="es-ES" sz="2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>
                <a:solidFill>
                  <a:srgbClr val="0038A8"/>
                </a:solidFill>
                <a:latin typeface="Cooper Black" pitchFamily="18" charset="0"/>
                <a:cs typeface="Aharoni" pitchFamily="2" charset="-79"/>
              </a:rPr>
              <a:t>CAUSAS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925416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 smtClean="0">
              <a:sym typeface="Wingdings" pitchFamily="2" charset="2"/>
            </a:endParaRPr>
          </a:p>
          <a:p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9493"/>
            <a:ext cx="3194328" cy="38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lipse"/>
          <p:cNvSpPr/>
          <p:nvPr/>
        </p:nvSpPr>
        <p:spPr>
          <a:xfrm>
            <a:off x="1518172" y="2120562"/>
            <a:ext cx="211364" cy="22831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72816"/>
            <a:ext cx="4159039" cy="3096344"/>
          </a:xfrm>
          <a:prstGeom prst="rect">
            <a:avLst/>
          </a:prstGeom>
          <a:noFill/>
          <a:ln w="76200">
            <a:solidFill>
              <a:srgbClr val="F47206"/>
            </a:solidFill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323528" y="5445224"/>
            <a:ext cx="8532440" cy="830997"/>
          </a:xfrm>
          <a:prstGeom prst="rect">
            <a:avLst/>
          </a:prstGeom>
          <a:solidFill>
            <a:srgbClr val="FFFF4B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38A8"/>
                </a:solidFill>
                <a:latin typeface="Aharoni" pitchFamily="2" charset="-79"/>
                <a:cs typeface="Aharoni" pitchFamily="2" charset="-79"/>
                <a:sym typeface="Wingdings" pitchFamily="2" charset="2"/>
              </a:rPr>
              <a:t>Respuesta emocional pura  </a:t>
            </a:r>
            <a:r>
              <a:rPr lang="es-ES" sz="1600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 </a:t>
            </a:r>
            <a:r>
              <a:rPr lang="es-ES" sz="2400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 </a:t>
            </a:r>
            <a:r>
              <a:rPr lang="es-ES" sz="2400" b="1" dirty="0" smtClean="0">
                <a:solidFill>
                  <a:srgbClr val="0DA5D5"/>
                </a:solidFill>
                <a:latin typeface="Aharoni" pitchFamily="2" charset="-79"/>
                <a:cs typeface="Aharoni" pitchFamily="2" charset="-79"/>
                <a:sym typeface="Wingdings" pitchFamily="2" charset="2"/>
              </a:rPr>
              <a:t>Estructura subcortical media</a:t>
            </a:r>
          </a:p>
          <a:p>
            <a:r>
              <a:rPr lang="es-ES" sz="2400" b="1" dirty="0" smtClean="0">
                <a:solidFill>
                  <a:srgbClr val="106254"/>
                </a:solidFill>
                <a:latin typeface="Aharoni" pitchFamily="2" charset="-79"/>
                <a:cs typeface="Aharoni" pitchFamily="2" charset="-79"/>
                <a:sym typeface="Wingdings" pitchFamily="2" charset="2"/>
              </a:rPr>
              <a:t>      </a:t>
            </a:r>
            <a:r>
              <a:rPr lang="es-ES" sz="2400" b="1" dirty="0" smtClean="0">
                <a:solidFill>
                  <a:srgbClr val="9F0F57"/>
                </a:solidFill>
                <a:latin typeface="Aharoni" pitchFamily="2" charset="-79"/>
                <a:cs typeface="Aharoni" pitchFamily="2" charset="-79"/>
                <a:sym typeface="Wingdings" pitchFamily="2" charset="2"/>
              </a:rPr>
              <a:t>Modular o suprimir        </a:t>
            </a:r>
            <a:r>
              <a:rPr lang="es-ES" sz="1600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</a:t>
            </a:r>
            <a:r>
              <a:rPr lang="es-ES" sz="2400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  </a:t>
            </a:r>
            <a:r>
              <a:rPr lang="es-ES" sz="2400" b="1" dirty="0" smtClean="0">
                <a:solidFill>
                  <a:srgbClr val="5DB818"/>
                </a:solidFill>
                <a:latin typeface="Aharoni" pitchFamily="2" charset="-79"/>
                <a:cs typeface="Aharoni" pitchFamily="2" charset="-79"/>
                <a:sym typeface="Wingdings" pitchFamily="2" charset="2"/>
              </a:rPr>
              <a:t>Corteza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>
            <a:normAutofit/>
          </a:bodyPr>
          <a:lstStyle/>
          <a:p>
            <a:r>
              <a:rPr lang="es-ES" sz="4800" dirty="0" smtClean="0">
                <a:solidFill>
                  <a:srgbClr val="0038A8"/>
                </a:solidFill>
                <a:latin typeface="Cooper Black" pitchFamily="18" charset="0"/>
                <a:cs typeface="Aharoni" pitchFamily="2" charset="-79"/>
              </a:rPr>
              <a:t>PROCESO DE LA RISA</a:t>
            </a:r>
            <a:endParaRPr lang="es-ES" sz="4800" dirty="0">
              <a:solidFill>
                <a:srgbClr val="F47206"/>
              </a:solidFill>
              <a:latin typeface="Cooper Black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23528" y="1268760"/>
          <a:ext cx="640871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6768752" y="2852936"/>
          <a:ext cx="255577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Conector recto 3"/>
          <p:cNvSpPr/>
          <p:nvPr/>
        </p:nvSpPr>
        <p:spPr>
          <a:xfrm>
            <a:off x="6804248" y="3311272"/>
            <a:ext cx="720080" cy="26174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342667" y="45720"/>
                </a:lnTo>
              </a:path>
            </a:pathLst>
          </a:custGeom>
          <a:noFill/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914400" y="44624"/>
            <a:ext cx="7772400" cy="1143000"/>
          </a:xfrm>
          <a:prstGeom prst="rect">
            <a:avLst/>
          </a:prstGeom>
        </p:spPr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A8"/>
                </a:solidFill>
                <a:effectLst/>
                <a:uLnTx/>
                <a:uFillTx/>
                <a:latin typeface="Cooper Black" pitchFamily="18" charset="0"/>
                <a:ea typeface="+mj-ea"/>
                <a:cs typeface="Aharoni" pitchFamily="2" charset="-79"/>
              </a:rPr>
              <a:t>ENDOCRINOLOGÍA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323528" y="1052736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765D8-3AC5-4545-84A5-05AB8DACB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793765D8-3AC5-4545-84A5-05AB8DACB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793765D8-3AC5-4545-84A5-05AB8DACB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958D0A-EC64-49B6-B8FA-CC84D5D2C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D0958D0A-EC64-49B6-B8FA-CC84D5D2C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D0958D0A-EC64-49B6-B8FA-CC84D5D2C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69EFBB-3C86-4D6A-A049-351ABD3DE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D969EFBB-3C86-4D6A-A049-351ABD3DE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graphicEl>
                                              <a:dgm id="{D969EFBB-3C86-4D6A-A049-351ABD3DE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3A78A1-08E6-40E2-A165-86AC1F8D7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AB3A78A1-08E6-40E2-A165-86AC1F8D7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AB3A78A1-08E6-40E2-A165-86AC1F8D7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F27057-518D-4726-8AE6-74A18AA0B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0EF27057-518D-4726-8AE6-74A18AA0B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0EF27057-518D-4726-8AE6-74A18AA0B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DE22D3-4CC2-4300-99AE-A5DC8961C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79DE22D3-4CC2-4300-99AE-A5DC8961C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79DE22D3-4CC2-4300-99AE-A5DC8961C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>
                <a:solidFill>
                  <a:srgbClr val="0038A8"/>
                </a:solidFill>
                <a:latin typeface="Cooper Black" pitchFamily="18" charset="0"/>
                <a:cs typeface="Aharoni" pitchFamily="2" charset="-79"/>
              </a:rPr>
              <a:t>EFECTOS CORPORALES</a:t>
            </a:r>
            <a:endParaRPr lang="es-ES" sz="4800" b="1" dirty="0">
              <a:latin typeface="Cooper Black" pitchFamily="18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467544" y="1412776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s-ES" sz="3600" dirty="0" smtClean="0">
                <a:solidFill>
                  <a:srgbClr val="0038A8"/>
                </a:solidFill>
                <a:latin typeface="Cooper Black" pitchFamily="18" charset="0"/>
                <a:cs typeface="Aharoni" pitchFamily="2" charset="-79"/>
              </a:rPr>
              <a:t>EFECTOS NEUROLÓGICOS e INMUNOLÓGICOS</a:t>
            </a:r>
            <a:endParaRPr lang="es-ES" sz="3600" b="1" dirty="0">
              <a:latin typeface="Cooper Black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467544" y="1340768"/>
          <a:ext cx="820891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5 Imagen"/>
          <p:cNvPicPr/>
          <p:nvPr/>
        </p:nvPicPr>
        <p:blipFill>
          <a:blip r:embed="rId8" cstate="print"/>
          <a:srcRect l="31071" t="30877" r="45420" b="37895"/>
          <a:stretch>
            <a:fillRect/>
          </a:stretch>
        </p:blipFill>
        <p:spPr bwMode="auto">
          <a:xfrm>
            <a:off x="6172563" y="4639382"/>
            <a:ext cx="2575901" cy="195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6 Grupo"/>
          <p:cNvGrpSpPr/>
          <p:nvPr/>
        </p:nvGrpSpPr>
        <p:grpSpPr>
          <a:xfrm>
            <a:off x="611560" y="4966484"/>
            <a:ext cx="1872208" cy="599656"/>
            <a:chOff x="576069" y="1107"/>
            <a:chExt cx="2016212" cy="599656"/>
          </a:xfrm>
        </p:grpSpPr>
        <p:sp>
          <p:nvSpPr>
            <p:cNvPr id="17" name="16 Pentágono"/>
            <p:cNvSpPr/>
            <p:nvPr/>
          </p:nvSpPr>
          <p:spPr>
            <a:xfrm>
              <a:off x="576069" y="1107"/>
              <a:ext cx="2016212" cy="599656"/>
            </a:xfrm>
            <a:prstGeom prst="homePlate">
              <a:avLst/>
            </a:prstGeom>
            <a:solidFill>
              <a:srgbClr val="9F0F5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entágono 6"/>
            <p:cNvSpPr/>
            <p:nvPr/>
          </p:nvSpPr>
          <p:spPr>
            <a:xfrm>
              <a:off x="576069" y="1107"/>
              <a:ext cx="1866297" cy="5996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500" kern="1200" dirty="0" smtClean="0"/>
                <a:t>Incrementa</a:t>
              </a:r>
              <a:endParaRPr lang="es-ES" sz="2500" kern="1200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611560" y="5626106"/>
            <a:ext cx="1800200" cy="599656"/>
            <a:chOff x="792088" y="660729"/>
            <a:chExt cx="1584176" cy="599656"/>
          </a:xfrm>
        </p:grpSpPr>
        <p:sp>
          <p:nvSpPr>
            <p:cNvPr id="13" name="12 Pentágono"/>
            <p:cNvSpPr/>
            <p:nvPr/>
          </p:nvSpPr>
          <p:spPr>
            <a:xfrm>
              <a:off x="792088" y="660729"/>
              <a:ext cx="1584176" cy="599656"/>
            </a:xfrm>
            <a:prstGeom prst="homePlate">
              <a:avLst/>
            </a:prstGeom>
            <a:solidFill>
              <a:srgbClr val="EB2D8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entágono 10"/>
            <p:cNvSpPr/>
            <p:nvPr/>
          </p:nvSpPr>
          <p:spPr>
            <a:xfrm>
              <a:off x="792088" y="660729"/>
              <a:ext cx="1434261" cy="5996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500" kern="1200" dirty="0" smtClean="0"/>
                <a:t> Estimula</a:t>
              </a:r>
              <a:endParaRPr lang="es-ES" sz="2500" kern="1200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2483768" y="5013176"/>
            <a:ext cx="3600400" cy="599656"/>
            <a:chOff x="2592282" y="1107"/>
            <a:chExt cx="4752528" cy="599656"/>
          </a:xfrm>
        </p:grpSpPr>
        <p:sp>
          <p:nvSpPr>
            <p:cNvPr id="25" name="24 Rectángulo"/>
            <p:cNvSpPr/>
            <p:nvPr/>
          </p:nvSpPr>
          <p:spPr>
            <a:xfrm>
              <a:off x="2592282" y="1107"/>
              <a:ext cx="4752528" cy="599656"/>
            </a:xfrm>
            <a:prstGeom prst="rect">
              <a:avLst/>
            </a:prstGeom>
            <a:solidFill>
              <a:srgbClr val="FFFF4B">
                <a:alpha val="54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2592282" y="1107"/>
              <a:ext cx="4752528" cy="599656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kern="1200" dirty="0" err="1" smtClean="0"/>
                <a:t>Ig</a:t>
              </a:r>
              <a:r>
                <a:rPr lang="es-ES" sz="2400" kern="1200" dirty="0" smtClean="0"/>
                <a:t> A salival, </a:t>
              </a:r>
              <a:r>
                <a:rPr lang="es-ES" sz="2400" kern="1200" dirty="0" err="1" smtClean="0"/>
                <a:t>interferones</a:t>
              </a:r>
              <a:r>
                <a:rPr lang="es-ES" sz="2400" kern="1200" dirty="0" smtClean="0"/>
                <a:t>, Ab</a:t>
              </a:r>
              <a:endParaRPr lang="es-ES" sz="2400" kern="1200" dirty="0"/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2483768" y="5661248"/>
            <a:ext cx="3456384" cy="599656"/>
            <a:chOff x="2348540" y="641954"/>
            <a:chExt cx="4752528" cy="599656"/>
          </a:xfrm>
        </p:grpSpPr>
        <p:sp>
          <p:nvSpPr>
            <p:cNvPr id="23" name="22 Rectángulo"/>
            <p:cNvSpPr/>
            <p:nvPr/>
          </p:nvSpPr>
          <p:spPr>
            <a:xfrm>
              <a:off x="2348540" y="641954"/>
              <a:ext cx="4752528" cy="599656"/>
            </a:xfrm>
            <a:prstGeom prst="rect">
              <a:avLst/>
            </a:prstGeom>
            <a:solidFill>
              <a:srgbClr val="FFFF4B">
                <a:alpha val="54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23 Rectángulo"/>
            <p:cNvSpPr/>
            <p:nvPr/>
          </p:nvSpPr>
          <p:spPr>
            <a:xfrm>
              <a:off x="2348540" y="641954"/>
              <a:ext cx="4752528" cy="599656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kern="1200" dirty="0" smtClean="0"/>
                <a:t>Liberación linfocitos T y NK</a:t>
              </a:r>
              <a:endParaRPr lang="es-ES" sz="2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988</TotalTime>
  <Words>900</Words>
  <Application>Microsoft Office PowerPoint</Application>
  <PresentationFormat>Presentación en pantalla (4:3)</PresentationFormat>
  <Paragraphs>223</Paragraphs>
  <Slides>18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Equidad</vt:lpstr>
      <vt:lpstr>NEUROENDOCRINOLOGÍA DE LA RISA</vt:lpstr>
      <vt:lpstr>INTRODUCCIÓN</vt:lpstr>
      <vt:lpstr>TIPOS DE RISA</vt:lpstr>
      <vt:lpstr>CAUSAS</vt:lpstr>
      <vt:lpstr>CAUSAS</vt:lpstr>
      <vt:lpstr>PROCESO DE LA RISA</vt:lpstr>
      <vt:lpstr>Diapositiva 7</vt:lpstr>
      <vt:lpstr>EFECTOS CORPORALES</vt:lpstr>
      <vt:lpstr>EFECTOS NEUROLÓGICOS e INMUNOLÓGICOS</vt:lpstr>
      <vt:lpstr>RISA PATOLÓGICA</vt:lpstr>
      <vt:lpstr>RISA PATOLÓGICA</vt:lpstr>
      <vt:lpstr>RISOTERAPIA</vt:lpstr>
      <vt:lpstr>SESIÓN DE RISOTERAPIA</vt:lpstr>
      <vt:lpstr>EFECTOS RISOTERAPIA</vt:lpstr>
      <vt:lpstr>CURIOSIDADES</vt:lpstr>
      <vt:lpstr>CURIOSIDADES: MORIR DE RISA</vt:lpstr>
      <vt:lpstr>Diapositiva 17</vt:lpstr>
      <vt:lpstr>Diapositiva 18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ENDOCRINOLOGÍA DE LA RISA</dc:title>
  <dc:creator>usuario</dc:creator>
  <cp:lastModifiedBy>usuario</cp:lastModifiedBy>
  <cp:revision>119</cp:revision>
  <dcterms:created xsi:type="dcterms:W3CDTF">2012-03-19T11:01:39Z</dcterms:created>
  <dcterms:modified xsi:type="dcterms:W3CDTF">2012-04-08T22:20:08Z</dcterms:modified>
</cp:coreProperties>
</file>