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diagrams/colors22.xml" ContentType="application/vnd.openxmlformats-officedocument.drawingml.diagramColor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diagrams/quickStyle17.xml" ContentType="application/vnd.openxmlformats-officedocument.drawingml.diagramStyle+xml"/>
  <Override PartName="/ppt/diagrams/drawing18.xml" ContentType="application/vnd.ms-office.drawingml.diagramDrawing+xml"/>
  <Override PartName="/ppt/diagrams/data20.xml" ContentType="application/vnd.openxmlformats-officedocument.drawingml.diagramData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17.xml" ContentType="application/vnd.openxmlformats-officedocument.drawingml.diagramLayout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rawing7.xml" ContentType="application/vnd.ms-office.drawingml.diagramDrawing+xml"/>
  <Override PartName="/ppt/diagrams/layout13.xml" ContentType="application/vnd.openxmlformats-officedocument.drawingml.diagramLayout+xml"/>
  <Override PartName="/ppt/diagrams/quickStyle20.xml" ContentType="application/vnd.openxmlformats-officedocument.drawingml.diagramStyle+xml"/>
  <Override PartName="/ppt/diagrams/drawing21.xml" ContentType="application/vnd.ms-office.drawingml.diagramDrawing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drawing3.xml" ContentType="application/vnd.ms-office.drawingml.diagramDrawing+xml"/>
  <Override PartName="/ppt/diagrams/colors12.xml" ContentType="application/vnd.openxmlformats-officedocument.drawingml.diagramColors+xml"/>
  <Override PartName="/ppt/diagrams/layout20.xml" ContentType="application/vnd.openxmlformats-officedocument.drawingml.diagramLayout+xml"/>
  <Override PartName="/ppt/diagrams/colors23.xml" ContentType="application/vnd.openxmlformats-officedocument.drawingml.diagramColors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diagrams/drawing19.xml" ContentType="application/vnd.ms-office.drawingml.diagramDrawing+xml"/>
  <Override PartName="/ppt/diagrams/data21.xml" ContentType="application/vnd.openxmlformats-officedocument.drawingml.diagramData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ppt/diagrams/quickStyle18.xml" ContentType="application/vnd.openxmlformats-officedocument.drawingml.diagramStyl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drawing15.xml" ContentType="application/vnd.ms-office.drawingml.diagramDrawing+xml"/>
  <Override PartName="/ppt/diagrams/layout18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diagrams/quickStyle21.xml" ContentType="application/vnd.openxmlformats-officedocument.drawingml.diagramStyle+xml"/>
  <Override PartName="/ppt/diagrams/drawing22.xml" ContentType="application/vnd.ms-office.drawingml.diagramDrawing+xml"/>
  <Override PartName="/ppt/diagrams/drawing4.xml" ContentType="application/vnd.ms-office.drawingml.diagramDrawing+xml"/>
  <Override PartName="/ppt/diagrams/data19.xml" ContentType="application/vnd.openxmlformats-officedocument.drawingml.diagramData+xml"/>
  <Override PartName="/ppt/diagrams/layout21.xml" ContentType="application/vnd.openxmlformats-officedocument.drawingml.diagram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diagrams/data15.xml" ContentType="application/vnd.openxmlformats-officedocument.drawingml.diagramData+xml"/>
  <Override PartName="/ppt/diagrams/colors20.xml" ContentType="application/vnd.openxmlformats-officedocument.drawingml.diagramColor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diagrams/data11.xml" ContentType="application/vnd.openxmlformats-officedocument.drawingml.diagramData+xml"/>
  <Default Extension="wmf" ContentType="image/x-wmf"/>
  <Override PartName="/ppt/diagrams/quickStyle19.xml" ContentType="application/vnd.openxmlformats-officedocument.drawingml.diagramStyle+xml"/>
  <Override PartName="/ppt/diagrams/data22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drawing16.xml" ContentType="application/vnd.ms-office.drawingml.diagramDrawing+xml"/>
  <Override PartName="/ppt/diagrams/layout19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diagrams/layout15.xml" ContentType="application/vnd.openxmlformats-officedocument.drawingml.diagramLayout+xml"/>
  <Override PartName="/ppt/diagrams/quickStyle22.xml" ContentType="application/vnd.openxmlformats-officedocument.drawingml.diagramStyle+xml"/>
  <Override PartName="/ppt/diagrams/drawing23.xml" ContentType="application/vnd.ms-office.drawingml.diagramDrawing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diagrams/colors18.xml" ContentType="application/vnd.openxmlformats-officedocument.drawingml.diagramColor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drawing5.xml" ContentType="application/vnd.ms-office.drawingml.diagramDrawing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diagrams/layout22.xml" ContentType="application/vnd.openxmlformats-officedocument.drawingml.diagramLayou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colors10.xml" ContentType="application/vnd.openxmlformats-officedocument.drawingml.diagramColors+xml"/>
  <Override PartName="/ppt/diagrams/colors21.xml" ContentType="application/vnd.openxmlformats-officedocument.drawingml.diagramColors+xml"/>
  <Override PartName="/ppt/diagrams/data23.xml" ContentType="application/vnd.openxmlformats-officedocument.drawingml.diagramData+xml"/>
  <Override PartName="/ppt/slides/slide24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diagrams/data9.xml" ContentType="application/vnd.openxmlformats-officedocument.drawingml.diagramData+xml"/>
  <Override PartName="/ppt/diagrams/quickStyle16.xml" ContentType="application/vnd.openxmlformats-officedocument.drawingml.diagramStyle+xml"/>
  <Override PartName="/ppt/diagrams/drawing17.xml" ContentType="application/vnd.ms-office.drawingml.diagramDrawing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layout16.xml" ContentType="application/vnd.openxmlformats-officedocument.drawingml.diagramLayout+xml"/>
  <Override PartName="/ppt/diagrams/colors19.xml" ContentType="application/vnd.openxmlformats-officedocument.drawingml.diagramColors+xml"/>
  <Override PartName="/ppt/diagrams/quickStyle23.xml" ContentType="application/vnd.openxmlformats-officedocument.drawingml.diagramStyle+xml"/>
  <Override PartName="/ppt/diagrams/drawing6.xml" ContentType="application/vnd.ms-office.drawingml.diagramDrawing+xml"/>
  <Override PartName="/ppt/diagrams/drawing20.xml" ContentType="application/vnd.ms-office.drawingml.diagramDrawing+xml"/>
  <Override PartName="/ppt/diagrams/layout23.xml" ContentType="application/vnd.openxmlformats-officedocument.drawingml.diagramLayout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diagrams/data17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  <p:sldMasterId id="2147483763" r:id="rId2"/>
  </p:sldMasterIdLst>
  <p:notesMasterIdLst>
    <p:notesMasterId r:id="rId37"/>
  </p:notesMasterIdLst>
  <p:sldIdLst>
    <p:sldId id="281" r:id="rId3"/>
    <p:sldId id="282" r:id="rId4"/>
    <p:sldId id="283" r:id="rId5"/>
    <p:sldId id="284" r:id="rId6"/>
    <p:sldId id="285" r:id="rId7"/>
    <p:sldId id="286" r:id="rId8"/>
    <p:sldId id="287" r:id="rId9"/>
    <p:sldId id="288" r:id="rId10"/>
    <p:sldId id="289" r:id="rId11"/>
    <p:sldId id="290" r:id="rId12"/>
    <p:sldId id="291" r:id="rId13"/>
    <p:sldId id="265" r:id="rId14"/>
    <p:sldId id="266" r:id="rId15"/>
    <p:sldId id="292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56" r:id="rId30"/>
    <p:sldId id="258" r:id="rId31"/>
    <p:sldId id="259" r:id="rId32"/>
    <p:sldId id="260" r:id="rId33"/>
    <p:sldId id="261" r:id="rId34"/>
    <p:sldId id="263" r:id="rId35"/>
    <p:sldId id="262" r:id="rId36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A6D42"/>
    <a:srgbClr val="CDCCD4"/>
    <a:srgbClr val="2C7BBC"/>
    <a:srgbClr val="B4BBEC"/>
    <a:srgbClr val="ADAD73"/>
    <a:srgbClr val="C2895E"/>
    <a:srgbClr val="C79A59"/>
    <a:srgbClr val="FFFFFF"/>
    <a:srgbClr val="A9BC64"/>
    <a:srgbClr val="79B07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diagrams/_rels/data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Relationship Id="rId4" Type="http://schemas.openxmlformats.org/officeDocument/2006/relationships/image" Target="../media/image21.png"/></Relationships>
</file>

<file path=ppt/diagrams/_rels/drawing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Relationship Id="rId4" Type="http://schemas.openxmlformats.org/officeDocument/2006/relationships/image" Target="../media/image2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E4E812-5F4B-4183-A326-5B2D37AFD680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C018A7CE-A993-46C0-9A2D-98DDADD868D3}">
      <dgm:prSet phldrT="[Texto]" custT="1"/>
      <dgm:spPr/>
      <dgm:t>
        <a:bodyPr/>
        <a:lstStyle/>
        <a:p>
          <a:r>
            <a:rPr lang="es-ES" sz="2400" dirty="0" smtClean="0"/>
            <a:t>Con la ascensión </a:t>
          </a:r>
          <a:r>
            <a:rPr lang="es-ES" sz="2400" dirty="0" smtClean="0">
              <a:sym typeface="Wingdings" pitchFamily="2" charset="2"/>
            </a:rPr>
            <a:t> </a:t>
          </a:r>
          <a:r>
            <a:rPr lang="es-ES" sz="2400" dirty="0" smtClean="0"/>
            <a:t>la presión barométrica disminuye</a:t>
          </a:r>
          <a:endParaRPr lang="es-ES" sz="2400" dirty="0"/>
        </a:p>
      </dgm:t>
    </dgm:pt>
    <dgm:pt modelId="{C7F8E0A0-47F1-4EBD-8A11-2ABAEA3CFA2D}" type="sibTrans" cxnId="{DAB0BC54-4F06-430F-A32E-E5C98445BF04}">
      <dgm:prSet/>
      <dgm:spPr/>
      <dgm:t>
        <a:bodyPr/>
        <a:lstStyle/>
        <a:p>
          <a:endParaRPr lang="es-ES"/>
        </a:p>
      </dgm:t>
    </dgm:pt>
    <dgm:pt modelId="{AC2FD74E-E9B3-46E3-AF34-5693B6020BAB}" type="parTrans" cxnId="{DAB0BC54-4F06-430F-A32E-E5C98445BF04}">
      <dgm:prSet/>
      <dgm:spPr/>
      <dgm:t>
        <a:bodyPr/>
        <a:lstStyle/>
        <a:p>
          <a:endParaRPr lang="es-ES"/>
        </a:p>
      </dgm:t>
    </dgm:pt>
    <dgm:pt modelId="{65FF25DB-D254-4AF5-91F3-7731D6A814C2}">
      <dgm:prSet custT="1"/>
      <dgm:spPr/>
      <dgm:t>
        <a:bodyPr/>
        <a:lstStyle/>
        <a:p>
          <a:r>
            <a:rPr lang="es-ES" sz="2400" dirty="0" smtClean="0"/>
            <a:t>La presión parcial de oxígeno se reduce proporcionalmente</a:t>
          </a:r>
        </a:p>
      </dgm:t>
    </dgm:pt>
    <dgm:pt modelId="{B92D6BEF-637D-4A83-8E5E-3CB8E49E329B}" type="parTrans" cxnId="{4B7A65A8-991F-4745-89AB-C90ACFC354A0}">
      <dgm:prSet/>
      <dgm:spPr/>
      <dgm:t>
        <a:bodyPr/>
        <a:lstStyle/>
        <a:p>
          <a:endParaRPr lang="es-ES"/>
        </a:p>
      </dgm:t>
    </dgm:pt>
    <dgm:pt modelId="{32845740-49A6-484C-8DCD-958A49F1B4FF}" type="sibTrans" cxnId="{4B7A65A8-991F-4745-89AB-C90ACFC354A0}">
      <dgm:prSet/>
      <dgm:spPr/>
      <dgm:t>
        <a:bodyPr/>
        <a:lstStyle/>
        <a:p>
          <a:endParaRPr lang="es-ES"/>
        </a:p>
      </dgm:t>
    </dgm:pt>
    <dgm:pt modelId="{7ECC2A5F-4D0A-4189-B079-48B39A14834C}">
      <dgm:prSet custT="1"/>
      <dgm:spPr/>
      <dgm:t>
        <a:bodyPr/>
        <a:lstStyle/>
        <a:p>
          <a:r>
            <a:rPr lang="es-ES" sz="2400" dirty="0" smtClean="0"/>
            <a:t>Riesgo para la salud</a:t>
          </a:r>
        </a:p>
      </dgm:t>
    </dgm:pt>
    <dgm:pt modelId="{96D1D362-A292-4922-86DB-A3133C66C5E8}" type="parTrans" cxnId="{E0F1CCD7-43BC-4671-BC88-090CF3F5FB4B}">
      <dgm:prSet/>
      <dgm:spPr/>
      <dgm:t>
        <a:bodyPr/>
        <a:lstStyle/>
        <a:p>
          <a:endParaRPr lang="es-ES"/>
        </a:p>
      </dgm:t>
    </dgm:pt>
    <dgm:pt modelId="{77A2B3E9-DDFB-4C0E-AA94-89D97728A0A0}" type="sibTrans" cxnId="{E0F1CCD7-43BC-4671-BC88-090CF3F5FB4B}">
      <dgm:prSet/>
      <dgm:spPr/>
      <dgm:t>
        <a:bodyPr/>
        <a:lstStyle/>
        <a:p>
          <a:endParaRPr lang="es-ES"/>
        </a:p>
      </dgm:t>
    </dgm:pt>
    <dgm:pt modelId="{4BA33924-25B1-45D9-831C-559DCBAEADA9}">
      <dgm:prSet custT="1"/>
      <dgm:spPr/>
      <dgm:t>
        <a:bodyPr/>
        <a:lstStyle/>
        <a:p>
          <a:r>
            <a:rPr lang="es-ES" sz="2000" dirty="0" smtClean="0"/>
            <a:t>Requiere un proceso de acomodación y aclimatación</a:t>
          </a:r>
          <a:endParaRPr lang="es-ES" sz="2000" dirty="0"/>
        </a:p>
      </dgm:t>
    </dgm:pt>
    <dgm:pt modelId="{291933B2-8C4F-4D62-84E0-C1B5F00FFC5A}" type="parTrans" cxnId="{BF75D969-AF89-490B-9266-A427EDD42631}">
      <dgm:prSet/>
      <dgm:spPr/>
      <dgm:t>
        <a:bodyPr/>
        <a:lstStyle/>
        <a:p>
          <a:endParaRPr lang="es-ES"/>
        </a:p>
      </dgm:t>
    </dgm:pt>
    <dgm:pt modelId="{7A6A2814-9414-453E-9000-386F8B250BDC}" type="sibTrans" cxnId="{BF75D969-AF89-490B-9266-A427EDD42631}">
      <dgm:prSet/>
      <dgm:spPr/>
      <dgm:t>
        <a:bodyPr/>
        <a:lstStyle/>
        <a:p>
          <a:endParaRPr lang="es-ES"/>
        </a:p>
      </dgm:t>
    </dgm:pt>
    <dgm:pt modelId="{2D77C542-055E-43D7-9BD9-46B367F07434}" type="pres">
      <dgm:prSet presAssocID="{92E4E812-5F4B-4183-A326-5B2D37AFD68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D38D02EA-A2DD-4233-83B6-F1155982E64B}" type="pres">
      <dgm:prSet presAssocID="{C018A7CE-A993-46C0-9A2D-98DDADD868D3}" presName="parentLin" presStyleCnt="0"/>
      <dgm:spPr/>
    </dgm:pt>
    <dgm:pt modelId="{31D20939-85D8-4E56-ADCB-FE47E8825B9C}" type="pres">
      <dgm:prSet presAssocID="{C018A7CE-A993-46C0-9A2D-98DDADD868D3}" presName="parentLeftMargin" presStyleLbl="node1" presStyleIdx="0" presStyleCnt="4"/>
      <dgm:spPr/>
      <dgm:t>
        <a:bodyPr/>
        <a:lstStyle/>
        <a:p>
          <a:endParaRPr lang="es-ES"/>
        </a:p>
      </dgm:t>
    </dgm:pt>
    <dgm:pt modelId="{FBB7748C-E26B-4372-93B6-A78328934BEF}" type="pres">
      <dgm:prSet presAssocID="{C018A7CE-A993-46C0-9A2D-98DDADD868D3}" presName="parentText" presStyleLbl="node1" presStyleIdx="0" presStyleCnt="4" custScaleX="107143" custScaleY="175511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A8CCAF9-6E37-4A57-967C-937E5A9EC55A}" type="pres">
      <dgm:prSet presAssocID="{C018A7CE-A993-46C0-9A2D-98DDADD868D3}" presName="negativeSpace" presStyleCnt="0"/>
      <dgm:spPr/>
    </dgm:pt>
    <dgm:pt modelId="{00044165-8B46-4197-89D1-DC6D189D2D8A}" type="pres">
      <dgm:prSet presAssocID="{C018A7CE-A993-46C0-9A2D-98DDADD868D3}" presName="childText" presStyleLbl="conFgAcc1" presStyleIdx="0" presStyleCnt="4" custLinFactNeighborY="-21142">
        <dgm:presLayoutVars>
          <dgm:bulletEnabled val="1"/>
        </dgm:presLayoutVars>
      </dgm:prSet>
      <dgm:spPr/>
    </dgm:pt>
    <dgm:pt modelId="{8915C0F5-FE81-4179-B244-89AD6BA794BC}" type="pres">
      <dgm:prSet presAssocID="{C7F8E0A0-47F1-4EBD-8A11-2ABAEA3CFA2D}" presName="spaceBetweenRectangles" presStyleCnt="0"/>
      <dgm:spPr/>
    </dgm:pt>
    <dgm:pt modelId="{64383C0B-F34C-45F3-A604-D79CE627F6D0}" type="pres">
      <dgm:prSet presAssocID="{65FF25DB-D254-4AF5-91F3-7731D6A814C2}" presName="parentLin" presStyleCnt="0"/>
      <dgm:spPr/>
    </dgm:pt>
    <dgm:pt modelId="{5FECD11C-4839-44DC-81C3-6F90AFEFD86A}" type="pres">
      <dgm:prSet presAssocID="{65FF25DB-D254-4AF5-91F3-7731D6A814C2}" presName="parentLeftMargin" presStyleLbl="node1" presStyleIdx="0" presStyleCnt="4"/>
      <dgm:spPr/>
      <dgm:t>
        <a:bodyPr/>
        <a:lstStyle/>
        <a:p>
          <a:endParaRPr lang="es-ES"/>
        </a:p>
      </dgm:t>
    </dgm:pt>
    <dgm:pt modelId="{4DE41BF1-58CA-4004-A014-743F5438960F}" type="pres">
      <dgm:prSet presAssocID="{65FF25DB-D254-4AF5-91F3-7731D6A814C2}" presName="parentText" presStyleLbl="node1" presStyleIdx="1" presStyleCnt="4" custScaleX="104762" custScaleY="164529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6434DD4-59A8-40A6-9A14-C5636F5A9929}" type="pres">
      <dgm:prSet presAssocID="{65FF25DB-D254-4AF5-91F3-7731D6A814C2}" presName="negativeSpace" presStyleCnt="0"/>
      <dgm:spPr/>
    </dgm:pt>
    <dgm:pt modelId="{6654E049-5AC1-48F3-A321-09F4916900A9}" type="pres">
      <dgm:prSet presAssocID="{65FF25DB-D254-4AF5-91F3-7731D6A814C2}" presName="childText" presStyleLbl="conFgAcc1" presStyleIdx="1" presStyleCnt="4">
        <dgm:presLayoutVars>
          <dgm:bulletEnabled val="1"/>
        </dgm:presLayoutVars>
      </dgm:prSet>
      <dgm:spPr/>
    </dgm:pt>
    <dgm:pt modelId="{C98FD6C0-FC76-4D97-BCEE-1BEFE9E3578B}" type="pres">
      <dgm:prSet presAssocID="{32845740-49A6-484C-8DCD-958A49F1B4FF}" presName="spaceBetweenRectangles" presStyleCnt="0"/>
      <dgm:spPr/>
    </dgm:pt>
    <dgm:pt modelId="{32181366-F2C8-464C-BBE3-0A9E042B8A9E}" type="pres">
      <dgm:prSet presAssocID="{7ECC2A5F-4D0A-4189-B079-48B39A14834C}" presName="parentLin" presStyleCnt="0"/>
      <dgm:spPr/>
    </dgm:pt>
    <dgm:pt modelId="{7C65B69C-F6CA-4C51-BF27-56F7355A8BDE}" type="pres">
      <dgm:prSet presAssocID="{7ECC2A5F-4D0A-4189-B079-48B39A14834C}" presName="parentLeftMargin" presStyleLbl="node1" presStyleIdx="1" presStyleCnt="4"/>
      <dgm:spPr/>
      <dgm:t>
        <a:bodyPr/>
        <a:lstStyle/>
        <a:p>
          <a:endParaRPr lang="es-ES"/>
        </a:p>
      </dgm:t>
    </dgm:pt>
    <dgm:pt modelId="{F26964F4-B173-4260-9340-05528F86E2AD}" type="pres">
      <dgm:prSet presAssocID="{7ECC2A5F-4D0A-4189-B079-48B39A14834C}" presName="parentText" presStyleLbl="node1" presStyleIdx="2" presStyleCnt="4" custScaleX="107143" custScaleY="113931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85F6F51-733E-4069-8747-6593F6D4DE98}" type="pres">
      <dgm:prSet presAssocID="{7ECC2A5F-4D0A-4189-B079-48B39A14834C}" presName="negativeSpace" presStyleCnt="0"/>
      <dgm:spPr/>
    </dgm:pt>
    <dgm:pt modelId="{B8DDAB57-E004-44BD-B0E8-38FD94A30F65}" type="pres">
      <dgm:prSet presAssocID="{7ECC2A5F-4D0A-4189-B079-48B39A14834C}" presName="childText" presStyleLbl="conFgAcc1" presStyleIdx="2" presStyleCnt="4">
        <dgm:presLayoutVars>
          <dgm:bulletEnabled val="1"/>
        </dgm:presLayoutVars>
      </dgm:prSet>
      <dgm:spPr/>
    </dgm:pt>
    <dgm:pt modelId="{D13D1934-B7AE-4FF8-9BE9-9336C61F0F37}" type="pres">
      <dgm:prSet presAssocID="{77A2B3E9-DDFB-4C0E-AA94-89D97728A0A0}" presName="spaceBetweenRectangles" presStyleCnt="0"/>
      <dgm:spPr/>
    </dgm:pt>
    <dgm:pt modelId="{B32C44C4-B8BF-48D4-ACDE-7CB134655689}" type="pres">
      <dgm:prSet presAssocID="{4BA33924-25B1-45D9-831C-559DCBAEADA9}" presName="parentLin" presStyleCnt="0"/>
      <dgm:spPr/>
    </dgm:pt>
    <dgm:pt modelId="{122B1256-D6B5-444D-9D47-1D8F8C65D454}" type="pres">
      <dgm:prSet presAssocID="{4BA33924-25B1-45D9-831C-559DCBAEADA9}" presName="parentLeftMargin" presStyleLbl="node1" presStyleIdx="2" presStyleCnt="4"/>
      <dgm:spPr/>
      <dgm:t>
        <a:bodyPr/>
        <a:lstStyle/>
        <a:p>
          <a:endParaRPr lang="es-ES"/>
        </a:p>
      </dgm:t>
    </dgm:pt>
    <dgm:pt modelId="{0E868D35-95B9-48D1-8FD3-8AA468C9A274}" type="pres">
      <dgm:prSet presAssocID="{4BA33924-25B1-45D9-831C-559DCBAEADA9}" presName="parentText" presStyleLbl="node1" presStyleIdx="3" presStyleCnt="4" custScaleX="107143" custScaleY="11508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034F889-469C-47B5-B752-1F7E3314B031}" type="pres">
      <dgm:prSet presAssocID="{4BA33924-25B1-45D9-831C-559DCBAEADA9}" presName="negativeSpace" presStyleCnt="0"/>
      <dgm:spPr/>
    </dgm:pt>
    <dgm:pt modelId="{B8A6E3E9-C8E4-464B-BA2E-342B03EBDF29}" type="pres">
      <dgm:prSet presAssocID="{4BA33924-25B1-45D9-831C-559DCBAEADA9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AE55767B-1917-4EE9-9264-F7813E1B68F6}" type="presOf" srcId="{C018A7CE-A993-46C0-9A2D-98DDADD868D3}" destId="{31D20939-85D8-4E56-ADCB-FE47E8825B9C}" srcOrd="0" destOrd="0" presId="urn:microsoft.com/office/officeart/2005/8/layout/list1"/>
    <dgm:cxn modelId="{5E288B51-1047-49A3-A8B8-63EEAF971F17}" type="presOf" srcId="{4BA33924-25B1-45D9-831C-559DCBAEADA9}" destId="{122B1256-D6B5-444D-9D47-1D8F8C65D454}" srcOrd="0" destOrd="0" presId="urn:microsoft.com/office/officeart/2005/8/layout/list1"/>
    <dgm:cxn modelId="{E0F1CCD7-43BC-4671-BC88-090CF3F5FB4B}" srcId="{92E4E812-5F4B-4183-A326-5B2D37AFD680}" destId="{7ECC2A5F-4D0A-4189-B079-48B39A14834C}" srcOrd="2" destOrd="0" parTransId="{96D1D362-A292-4922-86DB-A3133C66C5E8}" sibTransId="{77A2B3E9-DDFB-4C0E-AA94-89D97728A0A0}"/>
    <dgm:cxn modelId="{56262714-46F4-4B77-913F-317D60E6C627}" type="presOf" srcId="{C018A7CE-A993-46C0-9A2D-98DDADD868D3}" destId="{FBB7748C-E26B-4372-93B6-A78328934BEF}" srcOrd="1" destOrd="0" presId="urn:microsoft.com/office/officeart/2005/8/layout/list1"/>
    <dgm:cxn modelId="{DAB0BC54-4F06-430F-A32E-E5C98445BF04}" srcId="{92E4E812-5F4B-4183-A326-5B2D37AFD680}" destId="{C018A7CE-A993-46C0-9A2D-98DDADD868D3}" srcOrd="0" destOrd="0" parTransId="{AC2FD74E-E9B3-46E3-AF34-5693B6020BAB}" sibTransId="{C7F8E0A0-47F1-4EBD-8A11-2ABAEA3CFA2D}"/>
    <dgm:cxn modelId="{E39BF61D-E421-47A8-B2B6-27012C162D40}" type="presOf" srcId="{65FF25DB-D254-4AF5-91F3-7731D6A814C2}" destId="{4DE41BF1-58CA-4004-A014-743F5438960F}" srcOrd="1" destOrd="0" presId="urn:microsoft.com/office/officeart/2005/8/layout/list1"/>
    <dgm:cxn modelId="{BF75D969-AF89-490B-9266-A427EDD42631}" srcId="{92E4E812-5F4B-4183-A326-5B2D37AFD680}" destId="{4BA33924-25B1-45D9-831C-559DCBAEADA9}" srcOrd="3" destOrd="0" parTransId="{291933B2-8C4F-4D62-84E0-C1B5F00FFC5A}" sibTransId="{7A6A2814-9414-453E-9000-386F8B250BDC}"/>
    <dgm:cxn modelId="{D670993E-CCE4-46FF-89D0-CB8D618799DF}" type="presOf" srcId="{65FF25DB-D254-4AF5-91F3-7731D6A814C2}" destId="{5FECD11C-4839-44DC-81C3-6F90AFEFD86A}" srcOrd="0" destOrd="0" presId="urn:microsoft.com/office/officeart/2005/8/layout/list1"/>
    <dgm:cxn modelId="{4B7A65A8-991F-4745-89AB-C90ACFC354A0}" srcId="{92E4E812-5F4B-4183-A326-5B2D37AFD680}" destId="{65FF25DB-D254-4AF5-91F3-7731D6A814C2}" srcOrd="1" destOrd="0" parTransId="{B92D6BEF-637D-4A83-8E5E-3CB8E49E329B}" sibTransId="{32845740-49A6-484C-8DCD-958A49F1B4FF}"/>
    <dgm:cxn modelId="{9B2777CD-F765-405C-BCE1-2342DFF446ED}" type="presOf" srcId="{4BA33924-25B1-45D9-831C-559DCBAEADA9}" destId="{0E868D35-95B9-48D1-8FD3-8AA468C9A274}" srcOrd="1" destOrd="0" presId="urn:microsoft.com/office/officeart/2005/8/layout/list1"/>
    <dgm:cxn modelId="{7DA2F088-A6DB-4BA2-A84B-726FC4715F3F}" type="presOf" srcId="{7ECC2A5F-4D0A-4189-B079-48B39A14834C}" destId="{F26964F4-B173-4260-9340-05528F86E2AD}" srcOrd="1" destOrd="0" presId="urn:microsoft.com/office/officeart/2005/8/layout/list1"/>
    <dgm:cxn modelId="{562400E1-85DD-469A-806D-8D9214F005F2}" type="presOf" srcId="{92E4E812-5F4B-4183-A326-5B2D37AFD680}" destId="{2D77C542-055E-43D7-9BD9-46B367F07434}" srcOrd="0" destOrd="0" presId="urn:microsoft.com/office/officeart/2005/8/layout/list1"/>
    <dgm:cxn modelId="{CFBF1A52-49AF-49DF-A05F-AA13624BA561}" type="presOf" srcId="{7ECC2A5F-4D0A-4189-B079-48B39A14834C}" destId="{7C65B69C-F6CA-4C51-BF27-56F7355A8BDE}" srcOrd="0" destOrd="0" presId="urn:microsoft.com/office/officeart/2005/8/layout/list1"/>
    <dgm:cxn modelId="{65A5C5CD-88F6-4D3D-80D8-AD7E12D20B9A}" type="presParOf" srcId="{2D77C542-055E-43D7-9BD9-46B367F07434}" destId="{D38D02EA-A2DD-4233-83B6-F1155982E64B}" srcOrd="0" destOrd="0" presId="urn:microsoft.com/office/officeart/2005/8/layout/list1"/>
    <dgm:cxn modelId="{AD282EA2-A808-41EB-A192-7B5995101141}" type="presParOf" srcId="{D38D02EA-A2DD-4233-83B6-F1155982E64B}" destId="{31D20939-85D8-4E56-ADCB-FE47E8825B9C}" srcOrd="0" destOrd="0" presId="urn:microsoft.com/office/officeart/2005/8/layout/list1"/>
    <dgm:cxn modelId="{850A5994-E3BC-449C-91E3-3E4347406382}" type="presParOf" srcId="{D38D02EA-A2DD-4233-83B6-F1155982E64B}" destId="{FBB7748C-E26B-4372-93B6-A78328934BEF}" srcOrd="1" destOrd="0" presId="urn:microsoft.com/office/officeart/2005/8/layout/list1"/>
    <dgm:cxn modelId="{EA034CFF-C614-4531-8BFE-1C1C349CFCF2}" type="presParOf" srcId="{2D77C542-055E-43D7-9BD9-46B367F07434}" destId="{BA8CCAF9-6E37-4A57-967C-937E5A9EC55A}" srcOrd="1" destOrd="0" presId="urn:microsoft.com/office/officeart/2005/8/layout/list1"/>
    <dgm:cxn modelId="{1396E79A-534C-4751-9D82-BEC7DAF7A47D}" type="presParOf" srcId="{2D77C542-055E-43D7-9BD9-46B367F07434}" destId="{00044165-8B46-4197-89D1-DC6D189D2D8A}" srcOrd="2" destOrd="0" presId="urn:microsoft.com/office/officeart/2005/8/layout/list1"/>
    <dgm:cxn modelId="{66CFFC2F-39C5-414C-822D-B935DED6BC39}" type="presParOf" srcId="{2D77C542-055E-43D7-9BD9-46B367F07434}" destId="{8915C0F5-FE81-4179-B244-89AD6BA794BC}" srcOrd="3" destOrd="0" presId="urn:microsoft.com/office/officeart/2005/8/layout/list1"/>
    <dgm:cxn modelId="{AA615C00-F0AC-4664-B948-8FF2781DE367}" type="presParOf" srcId="{2D77C542-055E-43D7-9BD9-46B367F07434}" destId="{64383C0B-F34C-45F3-A604-D79CE627F6D0}" srcOrd="4" destOrd="0" presId="urn:microsoft.com/office/officeart/2005/8/layout/list1"/>
    <dgm:cxn modelId="{238B513B-64EB-40BF-9D98-66226E031F7B}" type="presParOf" srcId="{64383C0B-F34C-45F3-A604-D79CE627F6D0}" destId="{5FECD11C-4839-44DC-81C3-6F90AFEFD86A}" srcOrd="0" destOrd="0" presId="urn:microsoft.com/office/officeart/2005/8/layout/list1"/>
    <dgm:cxn modelId="{FEB70C30-6506-4C95-9F8D-B011B38F5900}" type="presParOf" srcId="{64383C0B-F34C-45F3-A604-D79CE627F6D0}" destId="{4DE41BF1-58CA-4004-A014-743F5438960F}" srcOrd="1" destOrd="0" presId="urn:microsoft.com/office/officeart/2005/8/layout/list1"/>
    <dgm:cxn modelId="{707D2D6F-6450-48AC-A06D-3832937A6626}" type="presParOf" srcId="{2D77C542-055E-43D7-9BD9-46B367F07434}" destId="{26434DD4-59A8-40A6-9A14-C5636F5A9929}" srcOrd="5" destOrd="0" presId="urn:microsoft.com/office/officeart/2005/8/layout/list1"/>
    <dgm:cxn modelId="{AF4CF38D-B29D-465A-B148-D3EB4AB738A1}" type="presParOf" srcId="{2D77C542-055E-43D7-9BD9-46B367F07434}" destId="{6654E049-5AC1-48F3-A321-09F4916900A9}" srcOrd="6" destOrd="0" presId="urn:microsoft.com/office/officeart/2005/8/layout/list1"/>
    <dgm:cxn modelId="{AA16D4BD-0FA8-46FC-985D-13861E969F71}" type="presParOf" srcId="{2D77C542-055E-43D7-9BD9-46B367F07434}" destId="{C98FD6C0-FC76-4D97-BCEE-1BEFE9E3578B}" srcOrd="7" destOrd="0" presId="urn:microsoft.com/office/officeart/2005/8/layout/list1"/>
    <dgm:cxn modelId="{472103C9-12C4-4465-83C7-496C3F9E27E4}" type="presParOf" srcId="{2D77C542-055E-43D7-9BD9-46B367F07434}" destId="{32181366-F2C8-464C-BBE3-0A9E042B8A9E}" srcOrd="8" destOrd="0" presId="urn:microsoft.com/office/officeart/2005/8/layout/list1"/>
    <dgm:cxn modelId="{9D1415A6-3619-4664-B08C-15E8974CA69B}" type="presParOf" srcId="{32181366-F2C8-464C-BBE3-0A9E042B8A9E}" destId="{7C65B69C-F6CA-4C51-BF27-56F7355A8BDE}" srcOrd="0" destOrd="0" presId="urn:microsoft.com/office/officeart/2005/8/layout/list1"/>
    <dgm:cxn modelId="{98C7740A-5A2D-4C2C-84E0-3DEBB744F919}" type="presParOf" srcId="{32181366-F2C8-464C-BBE3-0A9E042B8A9E}" destId="{F26964F4-B173-4260-9340-05528F86E2AD}" srcOrd="1" destOrd="0" presId="urn:microsoft.com/office/officeart/2005/8/layout/list1"/>
    <dgm:cxn modelId="{FB5A71EA-D639-4C38-8E3F-3E5D12AD21D8}" type="presParOf" srcId="{2D77C542-055E-43D7-9BD9-46B367F07434}" destId="{485F6F51-733E-4069-8747-6593F6D4DE98}" srcOrd="9" destOrd="0" presId="urn:microsoft.com/office/officeart/2005/8/layout/list1"/>
    <dgm:cxn modelId="{34BA07FE-EB5C-4941-9C44-459AC24FD63F}" type="presParOf" srcId="{2D77C542-055E-43D7-9BD9-46B367F07434}" destId="{B8DDAB57-E004-44BD-B0E8-38FD94A30F65}" srcOrd="10" destOrd="0" presId="urn:microsoft.com/office/officeart/2005/8/layout/list1"/>
    <dgm:cxn modelId="{FAF3360A-D8BE-4B6F-9158-96541C5D46FC}" type="presParOf" srcId="{2D77C542-055E-43D7-9BD9-46B367F07434}" destId="{D13D1934-B7AE-4FF8-9BE9-9336C61F0F37}" srcOrd="11" destOrd="0" presId="urn:microsoft.com/office/officeart/2005/8/layout/list1"/>
    <dgm:cxn modelId="{C5F41A42-6123-40A3-8D10-BA06F031C6CF}" type="presParOf" srcId="{2D77C542-055E-43D7-9BD9-46B367F07434}" destId="{B32C44C4-B8BF-48D4-ACDE-7CB134655689}" srcOrd="12" destOrd="0" presId="urn:microsoft.com/office/officeart/2005/8/layout/list1"/>
    <dgm:cxn modelId="{AE66A0E5-CC38-4125-BC5F-AECDD1FF95DD}" type="presParOf" srcId="{B32C44C4-B8BF-48D4-ACDE-7CB134655689}" destId="{122B1256-D6B5-444D-9D47-1D8F8C65D454}" srcOrd="0" destOrd="0" presId="urn:microsoft.com/office/officeart/2005/8/layout/list1"/>
    <dgm:cxn modelId="{64BA1781-0C89-45AA-AC01-EE0FC121A44E}" type="presParOf" srcId="{B32C44C4-B8BF-48D4-ACDE-7CB134655689}" destId="{0E868D35-95B9-48D1-8FD3-8AA468C9A274}" srcOrd="1" destOrd="0" presId="urn:microsoft.com/office/officeart/2005/8/layout/list1"/>
    <dgm:cxn modelId="{74D99847-B3A5-4141-9904-7EDECD6A6739}" type="presParOf" srcId="{2D77C542-055E-43D7-9BD9-46B367F07434}" destId="{6034F889-469C-47B5-B752-1F7E3314B031}" srcOrd="13" destOrd="0" presId="urn:microsoft.com/office/officeart/2005/8/layout/list1"/>
    <dgm:cxn modelId="{BE596B67-7B15-43B3-9A91-66A791F3C198}" type="presParOf" srcId="{2D77C542-055E-43D7-9BD9-46B367F07434}" destId="{B8A6E3E9-C8E4-464B-BA2E-342B03EBDF29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E4F5451-E08F-4DCC-9707-56048A6568B5}" type="doc">
      <dgm:prSet loTypeId="urn:microsoft.com/office/officeart/2005/8/layout/vList5" loCatId="list" qsTypeId="urn:microsoft.com/office/officeart/2005/8/quickstyle/simple2" qsCatId="simple" csTypeId="urn:microsoft.com/office/officeart/2005/8/colors/accent1_5" csCatId="accent1" phldr="1"/>
      <dgm:spPr/>
      <dgm:t>
        <a:bodyPr/>
        <a:lstStyle/>
        <a:p>
          <a:endParaRPr lang="es-ES"/>
        </a:p>
      </dgm:t>
    </dgm:pt>
    <dgm:pt modelId="{CB9A8DA5-AD30-4F61-8DD2-410E834C8C13}">
      <dgm:prSet phldrT="[Texto]"/>
      <dgm:spPr/>
      <dgm:t>
        <a:bodyPr/>
        <a:lstStyle/>
        <a:p>
          <a:r>
            <a:rPr lang="es-ES" dirty="0" smtClean="0"/>
            <a:t>Síncope por descompresión</a:t>
          </a:r>
        </a:p>
      </dgm:t>
    </dgm:pt>
    <dgm:pt modelId="{606D576E-ECC7-4FA4-A900-2C1E0CAAC2F9}" type="parTrans" cxnId="{F2B2286E-0EA9-458D-94F8-07D0FEA8A196}">
      <dgm:prSet/>
      <dgm:spPr/>
      <dgm:t>
        <a:bodyPr/>
        <a:lstStyle/>
        <a:p>
          <a:endParaRPr lang="es-ES"/>
        </a:p>
      </dgm:t>
    </dgm:pt>
    <dgm:pt modelId="{F3D05CC7-284E-4E21-A4CC-917BE08B585E}" type="sibTrans" cxnId="{F2B2286E-0EA9-458D-94F8-07D0FEA8A196}">
      <dgm:prSet/>
      <dgm:spPr/>
      <dgm:t>
        <a:bodyPr/>
        <a:lstStyle/>
        <a:p>
          <a:endParaRPr lang="es-ES"/>
        </a:p>
      </dgm:t>
    </dgm:pt>
    <dgm:pt modelId="{A0FECCF5-4037-4CE6-BA72-EC299CAE12D4}">
      <dgm:prSet phldrT="[Texto]"/>
      <dgm:spPr/>
      <dgm:t>
        <a:bodyPr/>
        <a:lstStyle/>
        <a:p>
          <a:r>
            <a:rPr lang="es-ES" dirty="0" smtClean="0"/>
            <a:t>Embolias producidas por gases</a:t>
          </a:r>
          <a:endParaRPr lang="es-ES" dirty="0"/>
        </a:p>
      </dgm:t>
    </dgm:pt>
    <dgm:pt modelId="{C43D9003-7DB0-4512-AC4E-E27CB9F837CA}" type="parTrans" cxnId="{07C58A4E-0332-410F-A933-6225EF454B84}">
      <dgm:prSet/>
      <dgm:spPr/>
      <dgm:t>
        <a:bodyPr/>
        <a:lstStyle/>
        <a:p>
          <a:endParaRPr lang="es-ES"/>
        </a:p>
      </dgm:t>
    </dgm:pt>
    <dgm:pt modelId="{194D5B9B-B0F9-4FAD-AE8F-D0D27EF8BD92}" type="sibTrans" cxnId="{07C58A4E-0332-410F-A933-6225EF454B84}">
      <dgm:prSet/>
      <dgm:spPr/>
      <dgm:t>
        <a:bodyPr/>
        <a:lstStyle/>
        <a:p>
          <a:endParaRPr lang="es-ES"/>
        </a:p>
      </dgm:t>
    </dgm:pt>
    <dgm:pt modelId="{5C355D8E-5AB8-458D-8EBE-01C67ABBFF1D}">
      <dgm:prSet phldrT="[Texto]"/>
      <dgm:spPr/>
      <dgm:t>
        <a:bodyPr/>
        <a:lstStyle/>
        <a:p>
          <a:r>
            <a:rPr lang="es-ES" dirty="0" smtClean="0"/>
            <a:t>Sincope por hidrocución</a:t>
          </a:r>
        </a:p>
      </dgm:t>
    </dgm:pt>
    <dgm:pt modelId="{C7BC580E-53B5-4FA3-B05A-C07C3517DE28}" type="parTrans" cxnId="{EA00F649-7038-4F85-8B52-7533C4092955}">
      <dgm:prSet/>
      <dgm:spPr/>
      <dgm:t>
        <a:bodyPr/>
        <a:lstStyle/>
        <a:p>
          <a:endParaRPr lang="es-ES"/>
        </a:p>
      </dgm:t>
    </dgm:pt>
    <dgm:pt modelId="{A8B3DE93-7EB0-481B-AFE0-1BF00C1EE4E0}" type="sibTrans" cxnId="{EA00F649-7038-4F85-8B52-7533C4092955}">
      <dgm:prSet/>
      <dgm:spPr/>
      <dgm:t>
        <a:bodyPr/>
        <a:lstStyle/>
        <a:p>
          <a:endParaRPr lang="es-ES"/>
        </a:p>
      </dgm:t>
    </dgm:pt>
    <dgm:pt modelId="{496E1EC5-2A11-44BD-B3BB-C3D08EE96C26}">
      <dgm:prSet phldrT="[Texto]"/>
      <dgm:spPr/>
      <dgm:t>
        <a:bodyPr/>
        <a:lstStyle/>
        <a:p>
          <a:r>
            <a:rPr lang="es-ES" dirty="0" smtClean="0"/>
            <a:t>Manifestación extrema del reflejo por inmersión, ese fenómeno que frena los latidos del corazón.</a:t>
          </a:r>
          <a:endParaRPr lang="es-ES" dirty="0"/>
        </a:p>
      </dgm:t>
    </dgm:pt>
    <dgm:pt modelId="{24EF739F-9068-4D09-8B98-88B174E1531A}" type="parTrans" cxnId="{C6DC22A9-4439-47F8-B432-BCCA3A5C5EC9}">
      <dgm:prSet/>
      <dgm:spPr/>
      <dgm:t>
        <a:bodyPr/>
        <a:lstStyle/>
        <a:p>
          <a:endParaRPr lang="es-ES"/>
        </a:p>
      </dgm:t>
    </dgm:pt>
    <dgm:pt modelId="{AC1855AE-55C8-4924-A092-67F142DADFAD}" type="sibTrans" cxnId="{C6DC22A9-4439-47F8-B432-BCCA3A5C5EC9}">
      <dgm:prSet/>
      <dgm:spPr/>
      <dgm:t>
        <a:bodyPr/>
        <a:lstStyle/>
        <a:p>
          <a:endParaRPr lang="es-ES"/>
        </a:p>
      </dgm:t>
    </dgm:pt>
    <dgm:pt modelId="{706DD08D-D899-4093-A50C-989E2812B29E}">
      <dgm:prSet phldrT="[Texto]"/>
      <dgm:spPr/>
      <dgm:t>
        <a:bodyPr/>
        <a:lstStyle/>
        <a:p>
          <a:r>
            <a:rPr lang="es-ES" dirty="0" smtClean="0"/>
            <a:t>Síncope por hipotensión ortostática.</a:t>
          </a:r>
          <a:endParaRPr lang="es-ES" dirty="0"/>
        </a:p>
      </dgm:t>
    </dgm:pt>
    <dgm:pt modelId="{CE824516-71C3-430E-A211-9668DAF56EA4}" type="parTrans" cxnId="{A154D2E2-CD05-48F4-86B9-75DD25060984}">
      <dgm:prSet/>
      <dgm:spPr/>
      <dgm:t>
        <a:bodyPr/>
        <a:lstStyle/>
        <a:p>
          <a:endParaRPr lang="es-ES"/>
        </a:p>
      </dgm:t>
    </dgm:pt>
    <dgm:pt modelId="{87525BA7-12A2-4725-B5CC-C60D1123AF6D}" type="sibTrans" cxnId="{A154D2E2-CD05-48F4-86B9-75DD25060984}">
      <dgm:prSet/>
      <dgm:spPr/>
      <dgm:t>
        <a:bodyPr/>
        <a:lstStyle/>
        <a:p>
          <a:endParaRPr lang="es-ES"/>
        </a:p>
      </dgm:t>
    </dgm:pt>
    <dgm:pt modelId="{B4B2053B-C0AC-4FDA-BC9F-99477CD6C330}">
      <dgm:prSet phldrT="[Texto]"/>
      <dgm:spPr/>
      <dgm:t>
        <a:bodyPr/>
        <a:lstStyle/>
        <a:p>
          <a:r>
            <a:rPr lang="es-ES" dirty="0" smtClean="0"/>
            <a:t>Al emerger, hay una inversión del blood-shift hacia las extremidades que disminuye dicha presión y provoca un la pérdida de conocimiento..</a:t>
          </a:r>
          <a:endParaRPr lang="es-ES" dirty="0"/>
        </a:p>
      </dgm:t>
    </dgm:pt>
    <dgm:pt modelId="{D8B5AA7D-8BAA-4232-9C87-5C73E574333D}" type="parTrans" cxnId="{563B947A-BF1E-4C08-AB9D-1D7ED990EF2F}">
      <dgm:prSet/>
      <dgm:spPr/>
      <dgm:t>
        <a:bodyPr/>
        <a:lstStyle/>
        <a:p>
          <a:endParaRPr lang="es-ES"/>
        </a:p>
      </dgm:t>
    </dgm:pt>
    <dgm:pt modelId="{602F11F6-336E-492E-B8A5-75B3DA5D3F73}" type="sibTrans" cxnId="{563B947A-BF1E-4C08-AB9D-1D7ED990EF2F}">
      <dgm:prSet/>
      <dgm:spPr/>
      <dgm:t>
        <a:bodyPr/>
        <a:lstStyle/>
        <a:p>
          <a:endParaRPr lang="es-ES"/>
        </a:p>
      </dgm:t>
    </dgm:pt>
    <dgm:pt modelId="{B121D930-4CA4-4AE3-BE8D-9B43F29A9E36}" type="pres">
      <dgm:prSet presAssocID="{5E4F5451-E08F-4DCC-9707-56048A6568B5}" presName="Name0" presStyleCnt="0">
        <dgm:presLayoutVars>
          <dgm:dir/>
          <dgm:animLvl val="lvl"/>
          <dgm:resizeHandles val="exact"/>
        </dgm:presLayoutVars>
      </dgm:prSet>
      <dgm:spPr/>
    </dgm:pt>
    <dgm:pt modelId="{586510B5-C155-4802-A529-F548916B5F99}" type="pres">
      <dgm:prSet presAssocID="{CB9A8DA5-AD30-4F61-8DD2-410E834C8C13}" presName="linNode" presStyleCnt="0"/>
      <dgm:spPr/>
    </dgm:pt>
    <dgm:pt modelId="{1E84E6A0-B998-4E98-B1D3-27154EDBE615}" type="pres">
      <dgm:prSet presAssocID="{CB9A8DA5-AD30-4F61-8DD2-410E834C8C13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C6B118C-D3F2-4F7A-9558-3D9E1B9693E8}" type="pres">
      <dgm:prSet presAssocID="{CB9A8DA5-AD30-4F61-8DD2-410E834C8C13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C761AAF-77C4-4D3C-AB65-CC106AEA4226}" type="pres">
      <dgm:prSet presAssocID="{F3D05CC7-284E-4E21-A4CC-917BE08B585E}" presName="sp" presStyleCnt="0"/>
      <dgm:spPr/>
    </dgm:pt>
    <dgm:pt modelId="{344C7C0C-CC51-48A8-A955-DDCF3E435318}" type="pres">
      <dgm:prSet presAssocID="{5C355D8E-5AB8-458D-8EBE-01C67ABBFF1D}" presName="linNode" presStyleCnt="0"/>
      <dgm:spPr/>
    </dgm:pt>
    <dgm:pt modelId="{E9BFE1E0-ED81-4527-9D8F-248A99E68E12}" type="pres">
      <dgm:prSet presAssocID="{5C355D8E-5AB8-458D-8EBE-01C67ABBFF1D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35034AD-5F81-4FB7-8489-1A4AF0D4DA8C}" type="pres">
      <dgm:prSet presAssocID="{5C355D8E-5AB8-458D-8EBE-01C67ABBFF1D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C7A5391-22F9-4BDC-B6AD-CD6652A3A033}" type="pres">
      <dgm:prSet presAssocID="{A8B3DE93-7EB0-481B-AFE0-1BF00C1EE4E0}" presName="sp" presStyleCnt="0"/>
      <dgm:spPr/>
    </dgm:pt>
    <dgm:pt modelId="{9ACD46A9-5B6A-4069-86AE-986619CAB9CA}" type="pres">
      <dgm:prSet presAssocID="{706DD08D-D899-4093-A50C-989E2812B29E}" presName="linNode" presStyleCnt="0"/>
      <dgm:spPr/>
    </dgm:pt>
    <dgm:pt modelId="{25BE956E-D11A-4842-A069-8FC952760869}" type="pres">
      <dgm:prSet presAssocID="{706DD08D-D899-4093-A50C-989E2812B29E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03E09B4-83E1-4BA9-863D-D124B6DF947D}" type="pres">
      <dgm:prSet presAssocID="{706DD08D-D899-4093-A50C-989E2812B29E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63F38FC9-B367-4C0D-BBBE-391CC4CE4C8D}" type="presOf" srcId="{496E1EC5-2A11-44BD-B3BB-C3D08EE96C26}" destId="{035034AD-5F81-4FB7-8489-1A4AF0D4DA8C}" srcOrd="0" destOrd="0" presId="urn:microsoft.com/office/officeart/2005/8/layout/vList5"/>
    <dgm:cxn modelId="{A154D2E2-CD05-48F4-86B9-75DD25060984}" srcId="{5E4F5451-E08F-4DCC-9707-56048A6568B5}" destId="{706DD08D-D899-4093-A50C-989E2812B29E}" srcOrd="2" destOrd="0" parTransId="{CE824516-71C3-430E-A211-9668DAF56EA4}" sibTransId="{87525BA7-12A2-4725-B5CC-C60D1123AF6D}"/>
    <dgm:cxn modelId="{2E207A6F-9E40-45B3-AF1F-BC2263FDE7FF}" type="presOf" srcId="{B4B2053B-C0AC-4FDA-BC9F-99477CD6C330}" destId="{503E09B4-83E1-4BA9-863D-D124B6DF947D}" srcOrd="0" destOrd="0" presId="urn:microsoft.com/office/officeart/2005/8/layout/vList5"/>
    <dgm:cxn modelId="{65916C94-B12B-41BB-9A40-F8E7A38290E2}" type="presOf" srcId="{CB9A8DA5-AD30-4F61-8DD2-410E834C8C13}" destId="{1E84E6A0-B998-4E98-B1D3-27154EDBE615}" srcOrd="0" destOrd="0" presId="urn:microsoft.com/office/officeart/2005/8/layout/vList5"/>
    <dgm:cxn modelId="{492DF062-E2A1-4A3F-B0C6-ED8770BEF096}" type="presOf" srcId="{A0FECCF5-4037-4CE6-BA72-EC299CAE12D4}" destId="{7C6B118C-D3F2-4F7A-9558-3D9E1B9693E8}" srcOrd="0" destOrd="0" presId="urn:microsoft.com/office/officeart/2005/8/layout/vList5"/>
    <dgm:cxn modelId="{C6DC22A9-4439-47F8-B432-BCCA3A5C5EC9}" srcId="{5C355D8E-5AB8-458D-8EBE-01C67ABBFF1D}" destId="{496E1EC5-2A11-44BD-B3BB-C3D08EE96C26}" srcOrd="0" destOrd="0" parTransId="{24EF739F-9068-4D09-8B98-88B174E1531A}" sibTransId="{AC1855AE-55C8-4924-A092-67F142DADFAD}"/>
    <dgm:cxn modelId="{F2B2286E-0EA9-458D-94F8-07D0FEA8A196}" srcId="{5E4F5451-E08F-4DCC-9707-56048A6568B5}" destId="{CB9A8DA5-AD30-4F61-8DD2-410E834C8C13}" srcOrd="0" destOrd="0" parTransId="{606D576E-ECC7-4FA4-A900-2C1E0CAAC2F9}" sibTransId="{F3D05CC7-284E-4E21-A4CC-917BE08B585E}"/>
    <dgm:cxn modelId="{7D230DEB-344B-40B5-88A7-F0DD3D0D36A1}" type="presOf" srcId="{5E4F5451-E08F-4DCC-9707-56048A6568B5}" destId="{B121D930-4CA4-4AE3-BE8D-9B43F29A9E36}" srcOrd="0" destOrd="0" presId="urn:microsoft.com/office/officeart/2005/8/layout/vList5"/>
    <dgm:cxn modelId="{62D3E547-3DF7-4945-B22C-587368E95277}" type="presOf" srcId="{5C355D8E-5AB8-458D-8EBE-01C67ABBFF1D}" destId="{E9BFE1E0-ED81-4527-9D8F-248A99E68E12}" srcOrd="0" destOrd="0" presId="urn:microsoft.com/office/officeart/2005/8/layout/vList5"/>
    <dgm:cxn modelId="{EA00F649-7038-4F85-8B52-7533C4092955}" srcId="{5E4F5451-E08F-4DCC-9707-56048A6568B5}" destId="{5C355D8E-5AB8-458D-8EBE-01C67ABBFF1D}" srcOrd="1" destOrd="0" parTransId="{C7BC580E-53B5-4FA3-B05A-C07C3517DE28}" sibTransId="{A8B3DE93-7EB0-481B-AFE0-1BF00C1EE4E0}"/>
    <dgm:cxn modelId="{07C58A4E-0332-410F-A933-6225EF454B84}" srcId="{CB9A8DA5-AD30-4F61-8DD2-410E834C8C13}" destId="{A0FECCF5-4037-4CE6-BA72-EC299CAE12D4}" srcOrd="0" destOrd="0" parTransId="{C43D9003-7DB0-4512-AC4E-E27CB9F837CA}" sibTransId="{194D5B9B-B0F9-4FAD-AE8F-D0D27EF8BD92}"/>
    <dgm:cxn modelId="{563B947A-BF1E-4C08-AB9D-1D7ED990EF2F}" srcId="{706DD08D-D899-4093-A50C-989E2812B29E}" destId="{B4B2053B-C0AC-4FDA-BC9F-99477CD6C330}" srcOrd="0" destOrd="0" parTransId="{D8B5AA7D-8BAA-4232-9C87-5C73E574333D}" sibTransId="{602F11F6-336E-492E-B8A5-75B3DA5D3F73}"/>
    <dgm:cxn modelId="{153A8EE7-93D9-4A91-AC5C-09381F924FB5}" type="presOf" srcId="{706DD08D-D899-4093-A50C-989E2812B29E}" destId="{25BE956E-D11A-4842-A069-8FC952760869}" srcOrd="0" destOrd="0" presId="urn:microsoft.com/office/officeart/2005/8/layout/vList5"/>
    <dgm:cxn modelId="{8519D934-48FB-4CFE-AAD5-76ACC9C2654D}" type="presParOf" srcId="{B121D930-4CA4-4AE3-BE8D-9B43F29A9E36}" destId="{586510B5-C155-4802-A529-F548916B5F99}" srcOrd="0" destOrd="0" presId="urn:microsoft.com/office/officeart/2005/8/layout/vList5"/>
    <dgm:cxn modelId="{B19DA0BB-DDE7-44B2-81D3-C274D042B183}" type="presParOf" srcId="{586510B5-C155-4802-A529-F548916B5F99}" destId="{1E84E6A0-B998-4E98-B1D3-27154EDBE615}" srcOrd="0" destOrd="0" presId="urn:microsoft.com/office/officeart/2005/8/layout/vList5"/>
    <dgm:cxn modelId="{3DC059D3-F05E-470A-8717-84EB1CD96AFC}" type="presParOf" srcId="{586510B5-C155-4802-A529-F548916B5F99}" destId="{7C6B118C-D3F2-4F7A-9558-3D9E1B9693E8}" srcOrd="1" destOrd="0" presId="urn:microsoft.com/office/officeart/2005/8/layout/vList5"/>
    <dgm:cxn modelId="{60126106-5C30-4996-AF7E-3B7DE956F703}" type="presParOf" srcId="{B121D930-4CA4-4AE3-BE8D-9B43F29A9E36}" destId="{EC761AAF-77C4-4D3C-AB65-CC106AEA4226}" srcOrd="1" destOrd="0" presId="urn:microsoft.com/office/officeart/2005/8/layout/vList5"/>
    <dgm:cxn modelId="{10AB8850-76F9-4F72-88FA-4112856BE4D7}" type="presParOf" srcId="{B121D930-4CA4-4AE3-BE8D-9B43F29A9E36}" destId="{344C7C0C-CC51-48A8-A955-DDCF3E435318}" srcOrd="2" destOrd="0" presId="urn:microsoft.com/office/officeart/2005/8/layout/vList5"/>
    <dgm:cxn modelId="{37A7D2F0-64EE-48EE-AAD2-3B93C2C4B1EF}" type="presParOf" srcId="{344C7C0C-CC51-48A8-A955-DDCF3E435318}" destId="{E9BFE1E0-ED81-4527-9D8F-248A99E68E12}" srcOrd="0" destOrd="0" presId="urn:microsoft.com/office/officeart/2005/8/layout/vList5"/>
    <dgm:cxn modelId="{D2269AA6-360D-45F9-B089-2178B62C4B5E}" type="presParOf" srcId="{344C7C0C-CC51-48A8-A955-DDCF3E435318}" destId="{035034AD-5F81-4FB7-8489-1A4AF0D4DA8C}" srcOrd="1" destOrd="0" presId="urn:microsoft.com/office/officeart/2005/8/layout/vList5"/>
    <dgm:cxn modelId="{EEBE384C-8465-4588-8FC3-8AAC7A2C7D07}" type="presParOf" srcId="{B121D930-4CA4-4AE3-BE8D-9B43F29A9E36}" destId="{4C7A5391-22F9-4BDC-B6AD-CD6652A3A033}" srcOrd="3" destOrd="0" presId="urn:microsoft.com/office/officeart/2005/8/layout/vList5"/>
    <dgm:cxn modelId="{8490378A-35C1-4D11-8C9D-2053A2B44854}" type="presParOf" srcId="{B121D930-4CA4-4AE3-BE8D-9B43F29A9E36}" destId="{9ACD46A9-5B6A-4069-86AE-986619CAB9CA}" srcOrd="4" destOrd="0" presId="urn:microsoft.com/office/officeart/2005/8/layout/vList5"/>
    <dgm:cxn modelId="{812E5777-5A13-4C91-B560-005BEF6C9B3B}" type="presParOf" srcId="{9ACD46A9-5B6A-4069-86AE-986619CAB9CA}" destId="{25BE956E-D11A-4842-A069-8FC952760869}" srcOrd="0" destOrd="0" presId="urn:microsoft.com/office/officeart/2005/8/layout/vList5"/>
    <dgm:cxn modelId="{330E15C2-D7C8-482E-BA64-6DBD93B80997}" type="presParOf" srcId="{9ACD46A9-5B6A-4069-86AE-986619CAB9CA}" destId="{503E09B4-83E1-4BA9-863D-D124B6DF947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63A7123-171A-403D-AB5C-CE2D327A626A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39532664-1D91-40AA-9462-2118F6F379D0}">
      <dgm:prSet phldrT="[Texto]"/>
      <dgm:spPr>
        <a:solidFill>
          <a:srgbClr val="BD196F"/>
        </a:solidFill>
      </dgm:spPr>
      <dgm:t>
        <a:bodyPr/>
        <a:lstStyle/>
        <a:p>
          <a:r>
            <a:rPr lang="es-ES" b="1" dirty="0" smtClean="0"/>
            <a:t>RESPUESTA RESPIRATORIA</a:t>
          </a:r>
          <a:endParaRPr lang="es-ES" b="1" dirty="0"/>
        </a:p>
      </dgm:t>
    </dgm:pt>
    <dgm:pt modelId="{0FF7A25B-0AD0-4A24-A3C9-A57ACBA5EBEA}" type="parTrans" cxnId="{75E8C2BC-B709-4EB5-9F71-3151FBCC51AD}">
      <dgm:prSet/>
      <dgm:spPr/>
      <dgm:t>
        <a:bodyPr/>
        <a:lstStyle/>
        <a:p>
          <a:endParaRPr lang="es-ES"/>
        </a:p>
      </dgm:t>
    </dgm:pt>
    <dgm:pt modelId="{43B35D1E-A417-47D4-9687-C4A0CC3B0E70}" type="sibTrans" cxnId="{75E8C2BC-B709-4EB5-9F71-3151FBCC51AD}">
      <dgm:prSet/>
      <dgm:spPr/>
      <dgm:t>
        <a:bodyPr/>
        <a:lstStyle/>
        <a:p>
          <a:endParaRPr lang="es-ES"/>
        </a:p>
      </dgm:t>
    </dgm:pt>
    <dgm:pt modelId="{569B46F2-E5B9-447D-9F9A-9EAD59A01F00}">
      <dgm:prSet phldrT="[Texto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s-ES" b="1" dirty="0" smtClean="0"/>
            <a:t>ESPACIO MUERTO</a:t>
          </a:r>
          <a:endParaRPr lang="es-ES" b="1" dirty="0"/>
        </a:p>
      </dgm:t>
    </dgm:pt>
    <dgm:pt modelId="{F978C8EF-5AAE-4EFC-91C3-8556124D666E}" type="parTrans" cxnId="{154070B6-FEF4-43DC-8B70-1BE626F93F7E}">
      <dgm:prSet/>
      <dgm:spPr/>
      <dgm:t>
        <a:bodyPr/>
        <a:lstStyle/>
        <a:p>
          <a:endParaRPr lang="es-ES"/>
        </a:p>
      </dgm:t>
    </dgm:pt>
    <dgm:pt modelId="{69210FD6-296B-43D4-AC13-9E413A0EBAC2}" type="sibTrans" cxnId="{154070B6-FEF4-43DC-8B70-1BE626F93F7E}">
      <dgm:prSet/>
      <dgm:spPr/>
      <dgm:t>
        <a:bodyPr/>
        <a:lstStyle/>
        <a:p>
          <a:endParaRPr lang="es-ES"/>
        </a:p>
      </dgm:t>
    </dgm:pt>
    <dgm:pt modelId="{5DB67EFE-7335-439D-991C-EC6FF7865CA0}">
      <dgm:prSet phldrT="[Texto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s-ES" b="1" dirty="0" smtClean="0"/>
            <a:t>GRADIENTE DE PRESIÓN</a:t>
          </a:r>
          <a:endParaRPr lang="es-ES" b="1" dirty="0"/>
        </a:p>
      </dgm:t>
    </dgm:pt>
    <dgm:pt modelId="{83966AB0-882E-4546-AD3A-37F744F4BB86}" type="parTrans" cxnId="{30ED1228-1A64-4AD2-86DC-E60ED546DAFC}">
      <dgm:prSet/>
      <dgm:spPr/>
      <dgm:t>
        <a:bodyPr/>
        <a:lstStyle/>
        <a:p>
          <a:endParaRPr lang="es-ES"/>
        </a:p>
      </dgm:t>
    </dgm:pt>
    <dgm:pt modelId="{057211E8-FB0E-41B3-A114-79A702FA02DE}" type="sibTrans" cxnId="{30ED1228-1A64-4AD2-86DC-E60ED546DAFC}">
      <dgm:prSet/>
      <dgm:spPr/>
      <dgm:t>
        <a:bodyPr/>
        <a:lstStyle/>
        <a:p>
          <a:endParaRPr lang="es-ES"/>
        </a:p>
      </dgm:t>
    </dgm:pt>
    <dgm:pt modelId="{682B20A9-2C22-4F51-B1CB-BFFFC66DBCC6}" type="pres">
      <dgm:prSet presAssocID="{C63A7123-171A-403D-AB5C-CE2D327A626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CF8F5F14-0195-4DFF-8FF4-57BA24775035}" type="pres">
      <dgm:prSet presAssocID="{39532664-1D91-40AA-9462-2118F6F379D0}" presName="centerShape" presStyleLbl="node0" presStyleIdx="0" presStyleCnt="1" custScaleX="158479" custScaleY="138989" custLinFactNeighborX="-46570" custLinFactNeighborY="-4772"/>
      <dgm:spPr/>
      <dgm:t>
        <a:bodyPr/>
        <a:lstStyle/>
        <a:p>
          <a:endParaRPr lang="es-ES"/>
        </a:p>
      </dgm:t>
    </dgm:pt>
    <dgm:pt modelId="{F7AF7EB1-9B0A-4042-8625-BAF43B9C820C}" type="pres">
      <dgm:prSet presAssocID="{F978C8EF-5AAE-4EFC-91C3-8556124D666E}" presName="parTrans" presStyleLbl="sibTrans2D1" presStyleIdx="0" presStyleCnt="2"/>
      <dgm:spPr/>
      <dgm:t>
        <a:bodyPr/>
        <a:lstStyle/>
        <a:p>
          <a:endParaRPr lang="es-ES"/>
        </a:p>
      </dgm:t>
    </dgm:pt>
    <dgm:pt modelId="{E6E9D690-BA82-48E3-8A2A-FF57CF2AA8B6}" type="pres">
      <dgm:prSet presAssocID="{F978C8EF-5AAE-4EFC-91C3-8556124D666E}" presName="connectorText" presStyleLbl="sibTrans2D1" presStyleIdx="0" presStyleCnt="2"/>
      <dgm:spPr/>
      <dgm:t>
        <a:bodyPr/>
        <a:lstStyle/>
        <a:p>
          <a:endParaRPr lang="es-ES"/>
        </a:p>
      </dgm:t>
    </dgm:pt>
    <dgm:pt modelId="{5D4C7EE4-273B-47DF-A2FF-9C76EC83BFAC}" type="pres">
      <dgm:prSet presAssocID="{569B46F2-E5B9-447D-9F9A-9EAD59A01F00}" presName="node" presStyleLbl="node1" presStyleIdx="0" presStyleCnt="2" custScaleX="133922" custScaleY="124176" custRadScaleRad="118851" custRadScaleInc="5163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145AB22-0194-4F5E-8F50-1A70C846B4F7}" type="pres">
      <dgm:prSet presAssocID="{83966AB0-882E-4546-AD3A-37F744F4BB86}" presName="parTrans" presStyleLbl="sibTrans2D1" presStyleIdx="1" presStyleCnt="2"/>
      <dgm:spPr/>
      <dgm:t>
        <a:bodyPr/>
        <a:lstStyle/>
        <a:p>
          <a:endParaRPr lang="es-ES"/>
        </a:p>
      </dgm:t>
    </dgm:pt>
    <dgm:pt modelId="{2B5C0F52-6181-427A-82EB-58CF536D0548}" type="pres">
      <dgm:prSet presAssocID="{83966AB0-882E-4546-AD3A-37F744F4BB86}" presName="connectorText" presStyleLbl="sibTrans2D1" presStyleIdx="1" presStyleCnt="2"/>
      <dgm:spPr/>
      <dgm:t>
        <a:bodyPr/>
        <a:lstStyle/>
        <a:p>
          <a:endParaRPr lang="es-ES"/>
        </a:p>
      </dgm:t>
    </dgm:pt>
    <dgm:pt modelId="{B541BA41-2E0C-474E-AA82-EAC96BACBAA4}" type="pres">
      <dgm:prSet presAssocID="{5DB67EFE-7335-439D-991C-EC6FF7865CA0}" presName="node" presStyleLbl="node1" presStyleIdx="1" presStyleCnt="2" custScaleX="143671" custScaleY="129239" custRadScaleRad="111805" custRadScaleInc="-5454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838CA4F-3990-4A01-A78D-2C446FEF7633}" type="presOf" srcId="{83966AB0-882E-4546-AD3A-37F744F4BB86}" destId="{2B5C0F52-6181-427A-82EB-58CF536D0548}" srcOrd="1" destOrd="0" presId="urn:microsoft.com/office/officeart/2005/8/layout/radial5"/>
    <dgm:cxn modelId="{396B56D0-5544-40BA-B2EB-B716A473592F}" type="presOf" srcId="{C63A7123-171A-403D-AB5C-CE2D327A626A}" destId="{682B20A9-2C22-4F51-B1CB-BFFFC66DBCC6}" srcOrd="0" destOrd="0" presId="urn:microsoft.com/office/officeart/2005/8/layout/radial5"/>
    <dgm:cxn modelId="{30ED1228-1A64-4AD2-86DC-E60ED546DAFC}" srcId="{39532664-1D91-40AA-9462-2118F6F379D0}" destId="{5DB67EFE-7335-439D-991C-EC6FF7865CA0}" srcOrd="1" destOrd="0" parTransId="{83966AB0-882E-4546-AD3A-37F744F4BB86}" sibTransId="{057211E8-FB0E-41B3-A114-79A702FA02DE}"/>
    <dgm:cxn modelId="{154070B6-FEF4-43DC-8B70-1BE626F93F7E}" srcId="{39532664-1D91-40AA-9462-2118F6F379D0}" destId="{569B46F2-E5B9-447D-9F9A-9EAD59A01F00}" srcOrd="0" destOrd="0" parTransId="{F978C8EF-5AAE-4EFC-91C3-8556124D666E}" sibTransId="{69210FD6-296B-43D4-AC13-9E413A0EBAC2}"/>
    <dgm:cxn modelId="{F0831621-8BF5-4976-B672-1620A2D1D143}" type="presOf" srcId="{39532664-1D91-40AA-9462-2118F6F379D0}" destId="{CF8F5F14-0195-4DFF-8FF4-57BA24775035}" srcOrd="0" destOrd="0" presId="urn:microsoft.com/office/officeart/2005/8/layout/radial5"/>
    <dgm:cxn modelId="{FDA2A313-7A67-41B2-A442-85FF79308B82}" type="presOf" srcId="{5DB67EFE-7335-439D-991C-EC6FF7865CA0}" destId="{B541BA41-2E0C-474E-AA82-EAC96BACBAA4}" srcOrd="0" destOrd="0" presId="urn:microsoft.com/office/officeart/2005/8/layout/radial5"/>
    <dgm:cxn modelId="{4DD84B9C-14B2-469A-BDBD-57B835D78DF1}" type="presOf" srcId="{F978C8EF-5AAE-4EFC-91C3-8556124D666E}" destId="{E6E9D690-BA82-48E3-8A2A-FF57CF2AA8B6}" srcOrd="1" destOrd="0" presId="urn:microsoft.com/office/officeart/2005/8/layout/radial5"/>
    <dgm:cxn modelId="{A3C97B0A-0A7D-4F10-A6E6-35870FE1A42D}" type="presOf" srcId="{F978C8EF-5AAE-4EFC-91C3-8556124D666E}" destId="{F7AF7EB1-9B0A-4042-8625-BAF43B9C820C}" srcOrd="0" destOrd="0" presId="urn:microsoft.com/office/officeart/2005/8/layout/radial5"/>
    <dgm:cxn modelId="{A3FADE0A-8DA4-47C9-8068-C3DABB09D6EA}" type="presOf" srcId="{83966AB0-882E-4546-AD3A-37F744F4BB86}" destId="{0145AB22-0194-4F5E-8F50-1A70C846B4F7}" srcOrd="0" destOrd="0" presId="urn:microsoft.com/office/officeart/2005/8/layout/radial5"/>
    <dgm:cxn modelId="{75E8C2BC-B709-4EB5-9F71-3151FBCC51AD}" srcId="{C63A7123-171A-403D-AB5C-CE2D327A626A}" destId="{39532664-1D91-40AA-9462-2118F6F379D0}" srcOrd="0" destOrd="0" parTransId="{0FF7A25B-0AD0-4A24-A3C9-A57ACBA5EBEA}" sibTransId="{43B35D1E-A417-47D4-9687-C4A0CC3B0E70}"/>
    <dgm:cxn modelId="{91B35FD2-9BBF-4A5E-9735-21755A5D1543}" type="presOf" srcId="{569B46F2-E5B9-447D-9F9A-9EAD59A01F00}" destId="{5D4C7EE4-273B-47DF-A2FF-9C76EC83BFAC}" srcOrd="0" destOrd="0" presId="urn:microsoft.com/office/officeart/2005/8/layout/radial5"/>
    <dgm:cxn modelId="{95B8C6B0-A6E1-47DB-BD16-02A37E8DEC17}" type="presParOf" srcId="{682B20A9-2C22-4F51-B1CB-BFFFC66DBCC6}" destId="{CF8F5F14-0195-4DFF-8FF4-57BA24775035}" srcOrd="0" destOrd="0" presId="urn:microsoft.com/office/officeart/2005/8/layout/radial5"/>
    <dgm:cxn modelId="{46FF9F0B-9E78-40B6-B8A1-133E6FBE6965}" type="presParOf" srcId="{682B20A9-2C22-4F51-B1CB-BFFFC66DBCC6}" destId="{F7AF7EB1-9B0A-4042-8625-BAF43B9C820C}" srcOrd="1" destOrd="0" presId="urn:microsoft.com/office/officeart/2005/8/layout/radial5"/>
    <dgm:cxn modelId="{4485E6A9-3986-4489-903F-DDCFA31ACC1F}" type="presParOf" srcId="{F7AF7EB1-9B0A-4042-8625-BAF43B9C820C}" destId="{E6E9D690-BA82-48E3-8A2A-FF57CF2AA8B6}" srcOrd="0" destOrd="0" presId="urn:microsoft.com/office/officeart/2005/8/layout/radial5"/>
    <dgm:cxn modelId="{9D1F75A9-532A-40C7-9A55-023144647745}" type="presParOf" srcId="{682B20A9-2C22-4F51-B1CB-BFFFC66DBCC6}" destId="{5D4C7EE4-273B-47DF-A2FF-9C76EC83BFAC}" srcOrd="2" destOrd="0" presId="urn:microsoft.com/office/officeart/2005/8/layout/radial5"/>
    <dgm:cxn modelId="{F7C34001-F6B1-4EC6-87FC-0C5BD92D5B96}" type="presParOf" srcId="{682B20A9-2C22-4F51-B1CB-BFFFC66DBCC6}" destId="{0145AB22-0194-4F5E-8F50-1A70C846B4F7}" srcOrd="3" destOrd="0" presId="urn:microsoft.com/office/officeart/2005/8/layout/radial5"/>
    <dgm:cxn modelId="{D6541664-E8BD-4CAB-85F6-DCAED08D6F23}" type="presParOf" srcId="{0145AB22-0194-4F5E-8F50-1A70C846B4F7}" destId="{2B5C0F52-6181-427A-82EB-58CF536D0548}" srcOrd="0" destOrd="0" presId="urn:microsoft.com/office/officeart/2005/8/layout/radial5"/>
    <dgm:cxn modelId="{02412FD5-50C5-42D2-816D-874507AF8971}" type="presParOf" srcId="{682B20A9-2C22-4F51-B1CB-BFFFC66DBCC6}" destId="{B541BA41-2E0C-474E-AA82-EAC96BACBAA4}" srcOrd="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281D0B54-81DF-4E98-91CA-D2C720FEA4C7}" type="doc">
      <dgm:prSet loTypeId="urn:microsoft.com/office/officeart/2005/8/layout/equation2" loCatId="process" qsTypeId="urn:microsoft.com/office/officeart/2005/8/quickstyle/simple1" qsCatId="simple" csTypeId="urn:microsoft.com/office/officeart/2005/8/colors/accent1_2" csCatId="accent1" phldr="1"/>
      <dgm:spPr/>
    </dgm:pt>
    <dgm:pt modelId="{F602EAFC-72A1-4713-A582-BD112CFB485D}">
      <dgm:prSet phldrT="[Texto]"/>
      <dgm:spPr>
        <a:solidFill>
          <a:schemeClr val="accent2"/>
        </a:solidFill>
      </dgm:spPr>
      <dgm:t>
        <a:bodyPr/>
        <a:lstStyle/>
        <a:p>
          <a:r>
            <a:rPr lang="es-ES" dirty="0" smtClean="0"/>
            <a:t>150 ml</a:t>
          </a:r>
          <a:endParaRPr lang="es-ES" dirty="0"/>
        </a:p>
      </dgm:t>
    </dgm:pt>
    <dgm:pt modelId="{21AA758C-DBD0-4174-896D-8FA9E79818A9}" type="parTrans" cxnId="{44A73931-420E-451F-8963-92D6E2DCC039}">
      <dgm:prSet/>
      <dgm:spPr/>
      <dgm:t>
        <a:bodyPr/>
        <a:lstStyle/>
        <a:p>
          <a:endParaRPr lang="es-ES"/>
        </a:p>
      </dgm:t>
    </dgm:pt>
    <dgm:pt modelId="{40C46E6B-252E-4AB5-977B-5A30C30BF258}" type="sibTrans" cxnId="{44A73931-420E-451F-8963-92D6E2DCC039}">
      <dgm:prSet/>
      <dgm:spPr>
        <a:solidFill>
          <a:srgbClr val="92D050"/>
        </a:solidFill>
      </dgm:spPr>
      <dgm:t>
        <a:bodyPr/>
        <a:lstStyle/>
        <a:p>
          <a:endParaRPr lang="es-ES"/>
        </a:p>
      </dgm:t>
    </dgm:pt>
    <dgm:pt modelId="{9350DEE1-6282-4187-92A6-5AC9FA4DF093}">
      <dgm:prSet phldrT="[Texto]"/>
      <dgm:spPr>
        <a:solidFill>
          <a:schemeClr val="accent2"/>
        </a:solidFill>
      </dgm:spPr>
      <dgm:t>
        <a:bodyPr/>
        <a:lstStyle/>
        <a:p>
          <a:r>
            <a:rPr lang="es-ES" dirty="0" smtClean="0"/>
            <a:t>160 ml</a:t>
          </a:r>
          <a:endParaRPr lang="es-ES" dirty="0"/>
        </a:p>
      </dgm:t>
    </dgm:pt>
    <dgm:pt modelId="{D120AF42-A008-4C95-A5D0-B87FDA0656E0}" type="parTrans" cxnId="{3DF221FA-1D74-44FB-8005-11FC7BCEC14E}">
      <dgm:prSet/>
      <dgm:spPr/>
      <dgm:t>
        <a:bodyPr/>
        <a:lstStyle/>
        <a:p>
          <a:endParaRPr lang="es-ES"/>
        </a:p>
      </dgm:t>
    </dgm:pt>
    <dgm:pt modelId="{1A39E7F4-692C-4E41-A0C4-DBC380A15161}" type="sibTrans" cxnId="{3DF221FA-1D74-44FB-8005-11FC7BCEC14E}">
      <dgm:prSet/>
      <dgm:spPr>
        <a:solidFill>
          <a:srgbClr val="92D050"/>
        </a:solidFill>
      </dgm:spPr>
      <dgm:t>
        <a:bodyPr/>
        <a:lstStyle/>
        <a:p>
          <a:endParaRPr lang="es-ES"/>
        </a:p>
      </dgm:t>
    </dgm:pt>
    <dgm:pt modelId="{E4F2FEA6-4BB9-4103-A362-3F556E6F35EF}">
      <dgm:prSet phldrT="[Texto]"/>
      <dgm:spPr>
        <a:solidFill>
          <a:srgbClr val="92D050"/>
        </a:solidFill>
      </dgm:spPr>
      <dgm:t>
        <a:bodyPr/>
        <a:lstStyle/>
        <a:p>
          <a:r>
            <a:rPr lang="es-ES" dirty="0" smtClean="0"/>
            <a:t>300 ml</a:t>
          </a:r>
          <a:endParaRPr lang="es-ES" dirty="0"/>
        </a:p>
      </dgm:t>
    </dgm:pt>
    <dgm:pt modelId="{6548CF3C-32CD-4F11-89DD-5EF6A9BB252E}" type="parTrans" cxnId="{7DFBBA9D-F924-4553-ABBC-BB8CEB1538B5}">
      <dgm:prSet/>
      <dgm:spPr/>
      <dgm:t>
        <a:bodyPr/>
        <a:lstStyle/>
        <a:p>
          <a:endParaRPr lang="es-ES"/>
        </a:p>
      </dgm:t>
    </dgm:pt>
    <dgm:pt modelId="{069DD229-82C0-4FAD-8368-36D20D0587A4}" type="sibTrans" cxnId="{7DFBBA9D-F924-4553-ABBC-BB8CEB1538B5}">
      <dgm:prSet/>
      <dgm:spPr/>
      <dgm:t>
        <a:bodyPr/>
        <a:lstStyle/>
        <a:p>
          <a:endParaRPr lang="es-ES"/>
        </a:p>
      </dgm:t>
    </dgm:pt>
    <dgm:pt modelId="{961CDE30-5105-4CDE-9D3F-4AEFE228DB31}" type="pres">
      <dgm:prSet presAssocID="{281D0B54-81DF-4E98-91CA-D2C720FEA4C7}" presName="Name0" presStyleCnt="0">
        <dgm:presLayoutVars>
          <dgm:dir/>
          <dgm:resizeHandles val="exact"/>
        </dgm:presLayoutVars>
      </dgm:prSet>
      <dgm:spPr/>
    </dgm:pt>
    <dgm:pt modelId="{E46088A0-7B85-4624-944F-999F4B921223}" type="pres">
      <dgm:prSet presAssocID="{281D0B54-81DF-4E98-91CA-D2C720FEA4C7}" presName="vNodes" presStyleCnt="0"/>
      <dgm:spPr/>
    </dgm:pt>
    <dgm:pt modelId="{5D687388-E600-47CD-8F09-5DF5B63BBCF9}" type="pres">
      <dgm:prSet presAssocID="{F602EAFC-72A1-4713-A582-BD112CFB485D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8727214-FC6F-475F-9122-B35D632A7302}" type="pres">
      <dgm:prSet presAssocID="{40C46E6B-252E-4AB5-977B-5A30C30BF258}" presName="spacerT" presStyleCnt="0"/>
      <dgm:spPr/>
    </dgm:pt>
    <dgm:pt modelId="{90F8C580-B3FC-489D-9158-0D9DBC68CD64}" type="pres">
      <dgm:prSet presAssocID="{40C46E6B-252E-4AB5-977B-5A30C30BF258}" presName="sibTrans" presStyleLbl="sibTrans2D1" presStyleIdx="0" presStyleCnt="2"/>
      <dgm:spPr/>
      <dgm:t>
        <a:bodyPr/>
        <a:lstStyle/>
        <a:p>
          <a:endParaRPr lang="es-ES"/>
        </a:p>
      </dgm:t>
    </dgm:pt>
    <dgm:pt modelId="{DDC36415-DF18-45BA-A61A-1C97D9F58995}" type="pres">
      <dgm:prSet presAssocID="{40C46E6B-252E-4AB5-977B-5A30C30BF258}" presName="spacerB" presStyleCnt="0"/>
      <dgm:spPr/>
    </dgm:pt>
    <dgm:pt modelId="{C9FD0A32-6DD3-46ED-ADFC-80731A0CAAD7}" type="pres">
      <dgm:prSet presAssocID="{9350DEE1-6282-4187-92A6-5AC9FA4DF093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B220C8A-8EEC-4959-8929-F612C6E2D353}" type="pres">
      <dgm:prSet presAssocID="{281D0B54-81DF-4E98-91CA-D2C720FEA4C7}" presName="sibTransLast" presStyleLbl="sibTrans2D1" presStyleIdx="1" presStyleCnt="2"/>
      <dgm:spPr/>
      <dgm:t>
        <a:bodyPr/>
        <a:lstStyle/>
        <a:p>
          <a:endParaRPr lang="es-ES"/>
        </a:p>
      </dgm:t>
    </dgm:pt>
    <dgm:pt modelId="{7EE1D015-21B0-446D-8B22-2D9E406EA1DD}" type="pres">
      <dgm:prSet presAssocID="{281D0B54-81DF-4E98-91CA-D2C720FEA4C7}" presName="connectorText" presStyleLbl="sibTrans2D1" presStyleIdx="1" presStyleCnt="2"/>
      <dgm:spPr/>
      <dgm:t>
        <a:bodyPr/>
        <a:lstStyle/>
        <a:p>
          <a:endParaRPr lang="es-ES"/>
        </a:p>
      </dgm:t>
    </dgm:pt>
    <dgm:pt modelId="{EE5E8DC6-5746-45C3-BE8B-0EF9C00EACA7}" type="pres">
      <dgm:prSet presAssocID="{281D0B54-81DF-4E98-91CA-D2C720FEA4C7}" presName="las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7DFBBA9D-F924-4553-ABBC-BB8CEB1538B5}" srcId="{281D0B54-81DF-4E98-91CA-D2C720FEA4C7}" destId="{E4F2FEA6-4BB9-4103-A362-3F556E6F35EF}" srcOrd="2" destOrd="0" parTransId="{6548CF3C-32CD-4F11-89DD-5EF6A9BB252E}" sibTransId="{069DD229-82C0-4FAD-8368-36D20D0587A4}"/>
    <dgm:cxn modelId="{181880CA-BF01-4148-AB55-A22C6AC55407}" type="presOf" srcId="{1A39E7F4-692C-4E41-A0C4-DBC380A15161}" destId="{4B220C8A-8EEC-4959-8929-F612C6E2D353}" srcOrd="0" destOrd="0" presId="urn:microsoft.com/office/officeart/2005/8/layout/equation2"/>
    <dgm:cxn modelId="{61C16CC8-FEB8-4470-B121-12E9ED89DCF6}" type="presOf" srcId="{9350DEE1-6282-4187-92A6-5AC9FA4DF093}" destId="{C9FD0A32-6DD3-46ED-ADFC-80731A0CAAD7}" srcOrd="0" destOrd="0" presId="urn:microsoft.com/office/officeart/2005/8/layout/equation2"/>
    <dgm:cxn modelId="{39A6AFB3-3D7A-4AB6-B8E1-9F15621D6652}" type="presOf" srcId="{1A39E7F4-692C-4E41-A0C4-DBC380A15161}" destId="{7EE1D015-21B0-446D-8B22-2D9E406EA1DD}" srcOrd="1" destOrd="0" presId="urn:microsoft.com/office/officeart/2005/8/layout/equation2"/>
    <dgm:cxn modelId="{FD62E1E1-E811-4EAC-B6BD-FA2625CF973E}" type="presOf" srcId="{F602EAFC-72A1-4713-A582-BD112CFB485D}" destId="{5D687388-E600-47CD-8F09-5DF5B63BBCF9}" srcOrd="0" destOrd="0" presId="urn:microsoft.com/office/officeart/2005/8/layout/equation2"/>
    <dgm:cxn modelId="{3DF221FA-1D74-44FB-8005-11FC7BCEC14E}" srcId="{281D0B54-81DF-4E98-91CA-D2C720FEA4C7}" destId="{9350DEE1-6282-4187-92A6-5AC9FA4DF093}" srcOrd="1" destOrd="0" parTransId="{D120AF42-A008-4C95-A5D0-B87FDA0656E0}" sibTransId="{1A39E7F4-692C-4E41-A0C4-DBC380A15161}"/>
    <dgm:cxn modelId="{697274F6-4FD3-43A4-AEBC-062C3D38F734}" type="presOf" srcId="{281D0B54-81DF-4E98-91CA-D2C720FEA4C7}" destId="{961CDE30-5105-4CDE-9D3F-4AEFE228DB31}" srcOrd="0" destOrd="0" presId="urn:microsoft.com/office/officeart/2005/8/layout/equation2"/>
    <dgm:cxn modelId="{44A73931-420E-451F-8963-92D6E2DCC039}" srcId="{281D0B54-81DF-4E98-91CA-D2C720FEA4C7}" destId="{F602EAFC-72A1-4713-A582-BD112CFB485D}" srcOrd="0" destOrd="0" parTransId="{21AA758C-DBD0-4174-896D-8FA9E79818A9}" sibTransId="{40C46E6B-252E-4AB5-977B-5A30C30BF258}"/>
    <dgm:cxn modelId="{4E271AF3-C123-4BBE-8885-CD00B8F75AD1}" type="presOf" srcId="{40C46E6B-252E-4AB5-977B-5A30C30BF258}" destId="{90F8C580-B3FC-489D-9158-0D9DBC68CD64}" srcOrd="0" destOrd="0" presId="urn:microsoft.com/office/officeart/2005/8/layout/equation2"/>
    <dgm:cxn modelId="{C3AB5A20-B274-429B-BDEE-A4FB0184135D}" type="presOf" srcId="{E4F2FEA6-4BB9-4103-A362-3F556E6F35EF}" destId="{EE5E8DC6-5746-45C3-BE8B-0EF9C00EACA7}" srcOrd="0" destOrd="0" presId="urn:microsoft.com/office/officeart/2005/8/layout/equation2"/>
    <dgm:cxn modelId="{E7F19189-25E5-4C4E-864D-A6172A534359}" type="presParOf" srcId="{961CDE30-5105-4CDE-9D3F-4AEFE228DB31}" destId="{E46088A0-7B85-4624-944F-999F4B921223}" srcOrd="0" destOrd="0" presId="urn:microsoft.com/office/officeart/2005/8/layout/equation2"/>
    <dgm:cxn modelId="{0EAE9C48-B796-40CA-BBBB-404A4860E5D2}" type="presParOf" srcId="{E46088A0-7B85-4624-944F-999F4B921223}" destId="{5D687388-E600-47CD-8F09-5DF5B63BBCF9}" srcOrd="0" destOrd="0" presId="urn:microsoft.com/office/officeart/2005/8/layout/equation2"/>
    <dgm:cxn modelId="{DACD60A0-E196-4654-ACC6-843180D35633}" type="presParOf" srcId="{E46088A0-7B85-4624-944F-999F4B921223}" destId="{18727214-FC6F-475F-9122-B35D632A7302}" srcOrd="1" destOrd="0" presId="urn:microsoft.com/office/officeart/2005/8/layout/equation2"/>
    <dgm:cxn modelId="{03F64470-0CC4-4E64-A5E8-A0185856D986}" type="presParOf" srcId="{E46088A0-7B85-4624-944F-999F4B921223}" destId="{90F8C580-B3FC-489D-9158-0D9DBC68CD64}" srcOrd="2" destOrd="0" presId="urn:microsoft.com/office/officeart/2005/8/layout/equation2"/>
    <dgm:cxn modelId="{0925B3F5-83C0-4711-B30A-EF4DDC19FB07}" type="presParOf" srcId="{E46088A0-7B85-4624-944F-999F4B921223}" destId="{DDC36415-DF18-45BA-A61A-1C97D9F58995}" srcOrd="3" destOrd="0" presId="urn:microsoft.com/office/officeart/2005/8/layout/equation2"/>
    <dgm:cxn modelId="{C2BAB75F-2601-4AC7-B3CE-3127269AD407}" type="presParOf" srcId="{E46088A0-7B85-4624-944F-999F4B921223}" destId="{C9FD0A32-6DD3-46ED-ADFC-80731A0CAAD7}" srcOrd="4" destOrd="0" presId="urn:microsoft.com/office/officeart/2005/8/layout/equation2"/>
    <dgm:cxn modelId="{F12DB651-E0CA-4F03-9A91-EE0E569F874A}" type="presParOf" srcId="{961CDE30-5105-4CDE-9D3F-4AEFE228DB31}" destId="{4B220C8A-8EEC-4959-8929-F612C6E2D353}" srcOrd="1" destOrd="0" presId="urn:microsoft.com/office/officeart/2005/8/layout/equation2"/>
    <dgm:cxn modelId="{DFDDDFA1-0EC9-4FA9-9B82-FBD624CAA695}" type="presParOf" srcId="{4B220C8A-8EEC-4959-8929-F612C6E2D353}" destId="{7EE1D015-21B0-446D-8B22-2D9E406EA1DD}" srcOrd="0" destOrd="0" presId="urn:microsoft.com/office/officeart/2005/8/layout/equation2"/>
    <dgm:cxn modelId="{EF9826B0-7DA4-4A61-BBC3-F06812856FB2}" type="presParOf" srcId="{961CDE30-5105-4CDE-9D3F-4AEFE228DB31}" destId="{EE5E8DC6-5746-45C3-BE8B-0EF9C00EACA7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AFCAA108-91E7-4BD3-B8FE-7277AF000223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36099B09-86F6-4A33-A206-4C91164FF141}">
      <dgm:prSet phldrT="[Texto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s-ES" sz="2400" b="1" dirty="0" smtClean="0">
              <a:latin typeface="+mj-lt"/>
            </a:rPr>
            <a:t>En la espiración</a:t>
          </a:r>
          <a:endParaRPr lang="es-ES" sz="2400" dirty="0"/>
        </a:p>
      </dgm:t>
    </dgm:pt>
    <dgm:pt modelId="{828121E1-C722-4217-B7C7-09EEA2BE1587}" type="parTrans" cxnId="{9F2FA958-7D77-4AF9-933D-A4B973AEFD47}">
      <dgm:prSet/>
      <dgm:spPr/>
      <dgm:t>
        <a:bodyPr/>
        <a:lstStyle/>
        <a:p>
          <a:endParaRPr lang="es-ES"/>
        </a:p>
      </dgm:t>
    </dgm:pt>
    <dgm:pt modelId="{8C7049FD-CF29-4C1B-80B6-8C660C2ADD83}" type="sibTrans" cxnId="{9F2FA958-7D77-4AF9-933D-A4B973AEFD47}">
      <dgm:prSet/>
      <dgm:spPr/>
      <dgm:t>
        <a:bodyPr/>
        <a:lstStyle/>
        <a:p>
          <a:endParaRPr lang="es-ES"/>
        </a:p>
      </dgm:t>
    </dgm:pt>
    <dgm:pt modelId="{B0650479-2190-42DE-A691-6BFA542C86C7}">
      <dgm:prSet phldrT="[Texto]" custT="1"/>
      <dgm:spPr/>
      <dgm:t>
        <a:bodyPr/>
        <a:lstStyle/>
        <a:p>
          <a:r>
            <a:rPr lang="es-ES" sz="1800" b="1" dirty="0" smtClean="0">
              <a:latin typeface="+mj-lt"/>
            </a:rPr>
            <a:t>El espacio muerto se llena de aire rico en CO</a:t>
          </a:r>
          <a:r>
            <a:rPr lang="es-ES" sz="1800" baseline="-25000" dirty="0" smtClean="0"/>
            <a:t>2</a:t>
          </a:r>
          <a:r>
            <a:rPr lang="es-ES" sz="1800" b="1" dirty="0" smtClean="0">
              <a:latin typeface="+mj-lt"/>
            </a:rPr>
            <a:t> y pobre en O</a:t>
          </a:r>
          <a:r>
            <a:rPr lang="es-ES" sz="1800" baseline="-25000" dirty="0" smtClean="0"/>
            <a:t>2</a:t>
          </a:r>
          <a:endParaRPr lang="es-ES" sz="1800" dirty="0"/>
        </a:p>
      </dgm:t>
    </dgm:pt>
    <dgm:pt modelId="{21129C6B-D4BD-4167-ADC1-ACEE7C0ECBC6}" type="parTrans" cxnId="{4FAE638C-898A-4566-B362-1CC95F715008}">
      <dgm:prSet/>
      <dgm:spPr/>
      <dgm:t>
        <a:bodyPr/>
        <a:lstStyle/>
        <a:p>
          <a:endParaRPr lang="es-ES"/>
        </a:p>
      </dgm:t>
    </dgm:pt>
    <dgm:pt modelId="{192EA427-2774-46D7-A5D2-2E859E8D85E2}" type="sibTrans" cxnId="{4FAE638C-898A-4566-B362-1CC95F715008}">
      <dgm:prSet/>
      <dgm:spPr/>
      <dgm:t>
        <a:bodyPr/>
        <a:lstStyle/>
        <a:p>
          <a:endParaRPr lang="es-ES"/>
        </a:p>
      </dgm:t>
    </dgm:pt>
    <dgm:pt modelId="{0F88E56F-0AFB-43E5-968B-0676F4F24940}">
      <dgm:prSet phldrT="[Texto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s-ES" sz="2000" b="1" dirty="0" smtClean="0">
              <a:latin typeface="+mj-lt"/>
            </a:rPr>
            <a:t>En la </a:t>
          </a:r>
          <a:r>
            <a:rPr lang="es-ES" sz="2400" b="1" dirty="0" smtClean="0">
              <a:latin typeface="+mj-lt"/>
            </a:rPr>
            <a:t>inspiración</a:t>
          </a:r>
          <a:endParaRPr lang="es-ES" sz="2400" dirty="0"/>
        </a:p>
      </dgm:t>
    </dgm:pt>
    <dgm:pt modelId="{2CF3D418-7900-4A14-BB47-254C0AC824E3}" type="parTrans" cxnId="{DD6E9369-27F4-4B20-9556-71B625EDAC84}">
      <dgm:prSet/>
      <dgm:spPr/>
      <dgm:t>
        <a:bodyPr/>
        <a:lstStyle/>
        <a:p>
          <a:endParaRPr lang="es-ES"/>
        </a:p>
      </dgm:t>
    </dgm:pt>
    <dgm:pt modelId="{23C11F9A-455D-416A-94E3-2F7393EE7AEA}" type="sibTrans" cxnId="{DD6E9369-27F4-4B20-9556-71B625EDAC84}">
      <dgm:prSet/>
      <dgm:spPr/>
      <dgm:t>
        <a:bodyPr/>
        <a:lstStyle/>
        <a:p>
          <a:endParaRPr lang="es-ES"/>
        </a:p>
      </dgm:t>
    </dgm:pt>
    <dgm:pt modelId="{FE07B6FF-3E21-4778-98D2-55D80445C06A}">
      <dgm:prSet phldrT="[Texto]" custT="1"/>
      <dgm:spPr/>
      <dgm:t>
        <a:bodyPr/>
        <a:lstStyle/>
        <a:p>
          <a:r>
            <a:rPr lang="es-ES" sz="1800" b="1" dirty="0" smtClean="0">
              <a:latin typeface="+mj-lt"/>
            </a:rPr>
            <a:t>Entran en los pulmones los 300 ml de aire rico en CO</a:t>
          </a:r>
          <a:r>
            <a:rPr lang="es-ES" sz="1800" baseline="-25000" dirty="0" smtClean="0"/>
            <a:t>2</a:t>
          </a:r>
          <a:r>
            <a:rPr lang="es-ES" sz="1800" b="1" dirty="0" smtClean="0">
              <a:latin typeface="+mj-lt"/>
            </a:rPr>
            <a:t>y pobre en O</a:t>
          </a:r>
          <a:r>
            <a:rPr lang="es-ES" sz="1800" baseline="-25000" dirty="0" smtClean="0"/>
            <a:t>2</a:t>
          </a:r>
          <a:endParaRPr lang="es-ES" sz="1800" dirty="0"/>
        </a:p>
      </dgm:t>
    </dgm:pt>
    <dgm:pt modelId="{1C9C8311-F140-4586-BB34-B84C84876CD2}" type="parTrans" cxnId="{2BC2CDA7-B253-409A-B1B4-E79DE98745FD}">
      <dgm:prSet/>
      <dgm:spPr/>
      <dgm:t>
        <a:bodyPr/>
        <a:lstStyle/>
        <a:p>
          <a:endParaRPr lang="es-ES"/>
        </a:p>
      </dgm:t>
    </dgm:pt>
    <dgm:pt modelId="{706E0019-9A15-4222-8B4B-FCB9C401AA35}" type="sibTrans" cxnId="{2BC2CDA7-B253-409A-B1B4-E79DE98745FD}">
      <dgm:prSet/>
      <dgm:spPr/>
      <dgm:t>
        <a:bodyPr/>
        <a:lstStyle/>
        <a:p>
          <a:endParaRPr lang="es-ES"/>
        </a:p>
      </dgm:t>
    </dgm:pt>
    <dgm:pt modelId="{1E20D995-5D9E-4B28-823C-C5B672C9E35B}" type="pres">
      <dgm:prSet presAssocID="{AFCAA108-91E7-4BD3-B8FE-7277AF000223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7810FC8-F359-4177-93B7-873304CFA0E2}" type="pres">
      <dgm:prSet presAssocID="{36099B09-86F6-4A33-A206-4C91164FF141}" presName="linNode" presStyleCnt="0"/>
      <dgm:spPr/>
    </dgm:pt>
    <dgm:pt modelId="{74EA460B-75AE-4A21-BBF7-EE1126101C7C}" type="pres">
      <dgm:prSet presAssocID="{36099B09-86F6-4A33-A206-4C91164FF141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822113E-0CF2-43BF-81CF-AC605D5192E9}" type="pres">
      <dgm:prSet presAssocID="{36099B09-86F6-4A33-A206-4C91164FF141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BF1C088-2714-410E-8692-81B15EB74278}" type="pres">
      <dgm:prSet presAssocID="{8C7049FD-CF29-4C1B-80B6-8C660C2ADD83}" presName="spacing" presStyleCnt="0"/>
      <dgm:spPr/>
    </dgm:pt>
    <dgm:pt modelId="{A40FC2BC-E448-4B1A-949F-27F0AB3B99A0}" type="pres">
      <dgm:prSet presAssocID="{0F88E56F-0AFB-43E5-968B-0676F4F24940}" presName="linNode" presStyleCnt="0"/>
      <dgm:spPr/>
    </dgm:pt>
    <dgm:pt modelId="{7CC5CECB-AD37-4113-9C3B-B32B5FAFC4E6}" type="pres">
      <dgm:prSet presAssocID="{0F88E56F-0AFB-43E5-968B-0676F4F24940}" presName="parentShp" presStyleLbl="node1" presStyleIdx="1" presStyleCnt="2" custLinFactNeighborX="-1953" custLinFactNeighborY="250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08E10ED-97DC-4A15-B81E-BA70F4A18489}" type="pres">
      <dgm:prSet presAssocID="{0F88E56F-0AFB-43E5-968B-0676F4F24940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9EF6DF6-CBEC-43C2-8066-F259320296E3}" type="presOf" srcId="{AFCAA108-91E7-4BD3-B8FE-7277AF000223}" destId="{1E20D995-5D9E-4B28-823C-C5B672C9E35B}" srcOrd="0" destOrd="0" presId="urn:microsoft.com/office/officeart/2005/8/layout/vList6"/>
    <dgm:cxn modelId="{DD6E9369-27F4-4B20-9556-71B625EDAC84}" srcId="{AFCAA108-91E7-4BD3-B8FE-7277AF000223}" destId="{0F88E56F-0AFB-43E5-968B-0676F4F24940}" srcOrd="1" destOrd="0" parTransId="{2CF3D418-7900-4A14-BB47-254C0AC824E3}" sibTransId="{23C11F9A-455D-416A-94E3-2F7393EE7AEA}"/>
    <dgm:cxn modelId="{2BC2CDA7-B253-409A-B1B4-E79DE98745FD}" srcId="{0F88E56F-0AFB-43E5-968B-0676F4F24940}" destId="{FE07B6FF-3E21-4778-98D2-55D80445C06A}" srcOrd="0" destOrd="0" parTransId="{1C9C8311-F140-4586-BB34-B84C84876CD2}" sibTransId="{706E0019-9A15-4222-8B4B-FCB9C401AA35}"/>
    <dgm:cxn modelId="{CD9E69BE-196A-41DD-BDD7-9B10ABE16411}" type="presOf" srcId="{0F88E56F-0AFB-43E5-968B-0676F4F24940}" destId="{7CC5CECB-AD37-4113-9C3B-B32B5FAFC4E6}" srcOrd="0" destOrd="0" presId="urn:microsoft.com/office/officeart/2005/8/layout/vList6"/>
    <dgm:cxn modelId="{2EFCE9AC-3C8F-4C3F-B97C-14C533CDBD4F}" type="presOf" srcId="{B0650479-2190-42DE-A691-6BFA542C86C7}" destId="{4822113E-0CF2-43BF-81CF-AC605D5192E9}" srcOrd="0" destOrd="0" presId="urn:microsoft.com/office/officeart/2005/8/layout/vList6"/>
    <dgm:cxn modelId="{4FAE638C-898A-4566-B362-1CC95F715008}" srcId="{36099B09-86F6-4A33-A206-4C91164FF141}" destId="{B0650479-2190-42DE-A691-6BFA542C86C7}" srcOrd="0" destOrd="0" parTransId="{21129C6B-D4BD-4167-ADC1-ACEE7C0ECBC6}" sibTransId="{192EA427-2774-46D7-A5D2-2E859E8D85E2}"/>
    <dgm:cxn modelId="{9F2FA958-7D77-4AF9-933D-A4B973AEFD47}" srcId="{AFCAA108-91E7-4BD3-B8FE-7277AF000223}" destId="{36099B09-86F6-4A33-A206-4C91164FF141}" srcOrd="0" destOrd="0" parTransId="{828121E1-C722-4217-B7C7-09EEA2BE1587}" sibTransId="{8C7049FD-CF29-4C1B-80B6-8C660C2ADD83}"/>
    <dgm:cxn modelId="{AF870C02-3B73-449D-8609-A23A94D76ECA}" type="presOf" srcId="{36099B09-86F6-4A33-A206-4C91164FF141}" destId="{74EA460B-75AE-4A21-BBF7-EE1126101C7C}" srcOrd="0" destOrd="0" presId="urn:microsoft.com/office/officeart/2005/8/layout/vList6"/>
    <dgm:cxn modelId="{9BCC4252-632E-4EE1-87D3-18F59357D345}" type="presOf" srcId="{FE07B6FF-3E21-4778-98D2-55D80445C06A}" destId="{608E10ED-97DC-4A15-B81E-BA70F4A18489}" srcOrd="0" destOrd="0" presId="urn:microsoft.com/office/officeart/2005/8/layout/vList6"/>
    <dgm:cxn modelId="{7458A600-CBED-4D69-93F7-417F26A792AB}" type="presParOf" srcId="{1E20D995-5D9E-4B28-823C-C5B672C9E35B}" destId="{E7810FC8-F359-4177-93B7-873304CFA0E2}" srcOrd="0" destOrd="0" presId="urn:microsoft.com/office/officeart/2005/8/layout/vList6"/>
    <dgm:cxn modelId="{A24E5514-6851-4D73-8E50-7F71F6EE98AB}" type="presParOf" srcId="{E7810FC8-F359-4177-93B7-873304CFA0E2}" destId="{74EA460B-75AE-4A21-BBF7-EE1126101C7C}" srcOrd="0" destOrd="0" presId="urn:microsoft.com/office/officeart/2005/8/layout/vList6"/>
    <dgm:cxn modelId="{A0988A88-0DEE-4DAB-AB4D-B0B8B2FE3271}" type="presParOf" srcId="{E7810FC8-F359-4177-93B7-873304CFA0E2}" destId="{4822113E-0CF2-43BF-81CF-AC605D5192E9}" srcOrd="1" destOrd="0" presId="urn:microsoft.com/office/officeart/2005/8/layout/vList6"/>
    <dgm:cxn modelId="{52376CA5-2C9F-4448-B137-FAEBA52E75A4}" type="presParOf" srcId="{1E20D995-5D9E-4B28-823C-C5B672C9E35B}" destId="{EBF1C088-2714-410E-8692-81B15EB74278}" srcOrd="1" destOrd="0" presId="urn:microsoft.com/office/officeart/2005/8/layout/vList6"/>
    <dgm:cxn modelId="{E669EA69-1E4C-46FA-9B65-D3C8B36374BD}" type="presParOf" srcId="{1E20D995-5D9E-4B28-823C-C5B672C9E35B}" destId="{A40FC2BC-E448-4B1A-949F-27F0AB3B99A0}" srcOrd="2" destOrd="0" presId="urn:microsoft.com/office/officeart/2005/8/layout/vList6"/>
    <dgm:cxn modelId="{A5D4C20F-2E85-490D-846B-3240FF0C79F7}" type="presParOf" srcId="{A40FC2BC-E448-4B1A-949F-27F0AB3B99A0}" destId="{7CC5CECB-AD37-4113-9C3B-B32B5FAFC4E6}" srcOrd="0" destOrd="0" presId="urn:microsoft.com/office/officeart/2005/8/layout/vList6"/>
    <dgm:cxn modelId="{ED18C2CE-91FE-416D-BAF8-C22729A575F8}" type="presParOf" srcId="{A40FC2BC-E448-4B1A-949F-27F0AB3B99A0}" destId="{608E10ED-97DC-4A15-B81E-BA70F4A18489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94E81302-A73F-4F0C-B9E6-F8AFB221F3F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2740A7FF-A3B9-4889-B4F2-7EFEB3266E3B}">
      <dgm:prSet phldrT="[Texto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s-ES" b="1" dirty="0" smtClean="0">
              <a:latin typeface="+mj-lt"/>
            </a:rPr>
            <a:t>- Cada vez menos renovación</a:t>
          </a:r>
        </a:p>
        <a:p>
          <a:r>
            <a:rPr lang="es-ES" b="1" dirty="0" smtClean="0">
              <a:latin typeface="+mj-lt"/>
            </a:rPr>
            <a:t>- El aire en los pulmones es más rico en CO2 y pobre en O2</a:t>
          </a:r>
          <a:endParaRPr lang="es-ES" dirty="0"/>
        </a:p>
      </dgm:t>
    </dgm:pt>
    <dgm:pt modelId="{64843BC4-C337-4E88-AE18-4AFB0DD0BB98}" type="parTrans" cxnId="{44F0D418-FA7B-42DE-9BA7-2D4056D82674}">
      <dgm:prSet/>
      <dgm:spPr/>
      <dgm:t>
        <a:bodyPr/>
        <a:lstStyle/>
        <a:p>
          <a:endParaRPr lang="es-ES"/>
        </a:p>
      </dgm:t>
    </dgm:pt>
    <dgm:pt modelId="{1D620485-5C43-439B-9F67-088909C0FB8D}" type="sibTrans" cxnId="{44F0D418-FA7B-42DE-9BA7-2D4056D82674}">
      <dgm:prSet/>
      <dgm:spPr/>
      <dgm:t>
        <a:bodyPr/>
        <a:lstStyle/>
        <a:p>
          <a:endParaRPr lang="es-ES"/>
        </a:p>
      </dgm:t>
    </dgm:pt>
    <dgm:pt modelId="{B55A996D-5F78-4990-822F-88B57D9A75B1}" type="pres">
      <dgm:prSet presAssocID="{94E81302-A73F-4F0C-B9E6-F8AFB221F3F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F6B70C1A-2A19-4AED-B953-D46EDC33AF66}" type="pres">
      <dgm:prSet presAssocID="{2740A7FF-A3B9-4889-B4F2-7EFEB3266E3B}" presName="parentText" presStyleLbl="node1" presStyleIdx="0" presStyleCnt="1" custLinFactNeighborX="-2970" custLinFactNeighborY="-649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0A4C176-AED4-4A85-9130-EB9EC7C2B921}" type="presOf" srcId="{2740A7FF-A3B9-4889-B4F2-7EFEB3266E3B}" destId="{F6B70C1A-2A19-4AED-B953-D46EDC33AF66}" srcOrd="0" destOrd="0" presId="urn:microsoft.com/office/officeart/2005/8/layout/vList2"/>
    <dgm:cxn modelId="{F065374D-7D3E-4C47-8AEB-2EA1288A6F52}" type="presOf" srcId="{94E81302-A73F-4F0C-B9E6-F8AFB221F3F9}" destId="{B55A996D-5F78-4990-822F-88B57D9A75B1}" srcOrd="0" destOrd="0" presId="urn:microsoft.com/office/officeart/2005/8/layout/vList2"/>
    <dgm:cxn modelId="{44F0D418-FA7B-42DE-9BA7-2D4056D82674}" srcId="{94E81302-A73F-4F0C-B9E6-F8AFB221F3F9}" destId="{2740A7FF-A3B9-4889-B4F2-7EFEB3266E3B}" srcOrd="0" destOrd="0" parTransId="{64843BC4-C337-4E88-AE18-4AFB0DD0BB98}" sibTransId="{1D620485-5C43-439B-9F67-088909C0FB8D}"/>
    <dgm:cxn modelId="{61360DFA-45EB-4426-A8BA-EAFFDECE89A5}" type="presParOf" srcId="{B55A996D-5F78-4990-822F-88B57D9A75B1}" destId="{F6B70C1A-2A19-4AED-B953-D46EDC33AF6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D6DFFBBF-C4AA-4831-ACF8-63151EACE2FB}" type="doc">
      <dgm:prSet loTypeId="urn:microsoft.com/office/officeart/2005/8/layout/hierarchy3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3EC39821-D093-473F-8795-A532B379F2E8}">
      <dgm:prSet phldrT="[Texto]"/>
      <dgm:spPr>
        <a:solidFill>
          <a:srgbClr val="FF9966"/>
        </a:solidFill>
      </dgm:spPr>
      <dgm:t>
        <a:bodyPr/>
        <a:lstStyle/>
        <a:p>
          <a:pPr algn="l"/>
          <a:r>
            <a:rPr lang="es-ES" b="1" dirty="0" smtClean="0"/>
            <a:t>CASO PRÁCTICO: </a:t>
          </a:r>
          <a:r>
            <a:rPr lang="es-ES" dirty="0" smtClean="0"/>
            <a:t>Se podría pensar que se puede llegar a cualquier profundidad si se dispone de un tubo suficientemente largo</a:t>
          </a:r>
        </a:p>
      </dgm:t>
    </dgm:pt>
    <dgm:pt modelId="{2489E704-2B73-4176-AA36-E64FF0AFEA2C}" type="parTrans" cxnId="{44A505C8-EC39-4FBF-9853-CDB470D18553}">
      <dgm:prSet/>
      <dgm:spPr/>
      <dgm:t>
        <a:bodyPr/>
        <a:lstStyle/>
        <a:p>
          <a:endParaRPr lang="es-ES"/>
        </a:p>
      </dgm:t>
    </dgm:pt>
    <dgm:pt modelId="{CACFA098-895A-4219-96F1-10337E54221E}" type="sibTrans" cxnId="{44A505C8-EC39-4FBF-9853-CDB470D18553}">
      <dgm:prSet/>
      <dgm:spPr/>
      <dgm:t>
        <a:bodyPr/>
        <a:lstStyle/>
        <a:p>
          <a:endParaRPr lang="es-ES"/>
        </a:p>
      </dgm:t>
    </dgm:pt>
    <dgm:pt modelId="{2E9ED600-148A-4984-9CC1-FD606552F873}" type="pres">
      <dgm:prSet presAssocID="{D6DFFBBF-C4AA-4831-ACF8-63151EACE2F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157D00C-51BF-4277-AC74-6A9BF3CF3FAE}" type="pres">
      <dgm:prSet presAssocID="{3EC39821-D093-473F-8795-A532B379F2E8}" presName="root" presStyleCnt="0"/>
      <dgm:spPr/>
    </dgm:pt>
    <dgm:pt modelId="{3350558E-AC4D-4E26-A253-FC33F0992087}" type="pres">
      <dgm:prSet presAssocID="{3EC39821-D093-473F-8795-A532B379F2E8}" presName="rootComposite" presStyleCnt="0"/>
      <dgm:spPr/>
    </dgm:pt>
    <dgm:pt modelId="{C43F9599-5D43-4D31-89D2-A8F633EB1C10}" type="pres">
      <dgm:prSet presAssocID="{3EC39821-D093-473F-8795-A532B379F2E8}" presName="rootText" presStyleLbl="node1" presStyleIdx="0" presStyleCnt="1" custScaleX="369675"/>
      <dgm:spPr/>
      <dgm:t>
        <a:bodyPr/>
        <a:lstStyle/>
        <a:p>
          <a:endParaRPr lang="es-ES"/>
        </a:p>
      </dgm:t>
    </dgm:pt>
    <dgm:pt modelId="{FC06FACE-5C8B-49B2-BB1D-47A61BCBAA44}" type="pres">
      <dgm:prSet presAssocID="{3EC39821-D093-473F-8795-A532B379F2E8}" presName="rootConnector" presStyleLbl="node1" presStyleIdx="0" presStyleCnt="1"/>
      <dgm:spPr/>
      <dgm:t>
        <a:bodyPr/>
        <a:lstStyle/>
        <a:p>
          <a:endParaRPr lang="es-ES"/>
        </a:p>
      </dgm:t>
    </dgm:pt>
    <dgm:pt modelId="{43C253E2-19C6-4D52-AB26-7FC1709E3B64}" type="pres">
      <dgm:prSet presAssocID="{3EC39821-D093-473F-8795-A532B379F2E8}" presName="childShape" presStyleCnt="0"/>
      <dgm:spPr/>
    </dgm:pt>
  </dgm:ptLst>
  <dgm:cxnLst>
    <dgm:cxn modelId="{C3BFF134-D11E-4CFE-8937-E2FE3C8E9716}" type="presOf" srcId="{3EC39821-D093-473F-8795-A532B379F2E8}" destId="{C43F9599-5D43-4D31-89D2-A8F633EB1C10}" srcOrd="0" destOrd="0" presId="urn:microsoft.com/office/officeart/2005/8/layout/hierarchy3"/>
    <dgm:cxn modelId="{085ABA3A-44ED-4B87-A516-96A0F20721B9}" type="presOf" srcId="{3EC39821-D093-473F-8795-A532B379F2E8}" destId="{FC06FACE-5C8B-49B2-BB1D-47A61BCBAA44}" srcOrd="1" destOrd="0" presId="urn:microsoft.com/office/officeart/2005/8/layout/hierarchy3"/>
    <dgm:cxn modelId="{1573359D-3169-4A02-9580-EDB9DFBE33EB}" type="presOf" srcId="{D6DFFBBF-C4AA-4831-ACF8-63151EACE2FB}" destId="{2E9ED600-148A-4984-9CC1-FD606552F873}" srcOrd="0" destOrd="0" presId="urn:microsoft.com/office/officeart/2005/8/layout/hierarchy3"/>
    <dgm:cxn modelId="{44A505C8-EC39-4FBF-9853-CDB470D18553}" srcId="{D6DFFBBF-C4AA-4831-ACF8-63151EACE2FB}" destId="{3EC39821-D093-473F-8795-A532B379F2E8}" srcOrd="0" destOrd="0" parTransId="{2489E704-2B73-4176-AA36-E64FF0AFEA2C}" sibTransId="{CACFA098-895A-4219-96F1-10337E54221E}"/>
    <dgm:cxn modelId="{6FE4515F-4C01-4DB9-A555-CB9812C841F7}" type="presParOf" srcId="{2E9ED600-148A-4984-9CC1-FD606552F873}" destId="{6157D00C-51BF-4277-AC74-6A9BF3CF3FAE}" srcOrd="0" destOrd="0" presId="urn:microsoft.com/office/officeart/2005/8/layout/hierarchy3"/>
    <dgm:cxn modelId="{3E827E8A-D054-47DE-89E3-4EE32C46C5F2}" type="presParOf" srcId="{6157D00C-51BF-4277-AC74-6A9BF3CF3FAE}" destId="{3350558E-AC4D-4E26-A253-FC33F0992087}" srcOrd="0" destOrd="0" presId="urn:microsoft.com/office/officeart/2005/8/layout/hierarchy3"/>
    <dgm:cxn modelId="{C71ABEF1-B0DE-4DC9-8747-6C4357FACEC6}" type="presParOf" srcId="{3350558E-AC4D-4E26-A253-FC33F0992087}" destId="{C43F9599-5D43-4D31-89D2-A8F633EB1C10}" srcOrd="0" destOrd="0" presId="urn:microsoft.com/office/officeart/2005/8/layout/hierarchy3"/>
    <dgm:cxn modelId="{B1D2DB93-E9AA-47FE-B095-FBD000DFA363}" type="presParOf" srcId="{3350558E-AC4D-4E26-A253-FC33F0992087}" destId="{FC06FACE-5C8B-49B2-BB1D-47A61BCBAA44}" srcOrd="1" destOrd="0" presId="urn:microsoft.com/office/officeart/2005/8/layout/hierarchy3"/>
    <dgm:cxn modelId="{642A1878-7E1C-438D-AC56-9F075841BF51}" type="presParOf" srcId="{6157D00C-51BF-4277-AC74-6A9BF3CF3FAE}" destId="{43C253E2-19C6-4D52-AB26-7FC1709E3B64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7E6B2E52-565E-41B2-903C-68A9ED320BD6}" type="doc">
      <dgm:prSet loTypeId="urn:microsoft.com/office/officeart/2005/8/layout/vList4" loCatId="list" qsTypeId="urn:microsoft.com/office/officeart/2005/8/quickstyle/3d6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3FB6F084-A6CE-4C64-9D73-7849E7104C95}">
      <dgm:prSet phldrT="[Texto]" custT="1"/>
      <dgm:spPr/>
      <dgm:t>
        <a:bodyPr/>
        <a:lstStyle/>
        <a:p>
          <a:r>
            <a:rPr lang="es-ES" sz="2800" dirty="0" smtClean="0"/>
            <a:t>1</a:t>
          </a:r>
          <a:r>
            <a:rPr lang="es-ES" sz="3200" dirty="0" smtClean="0"/>
            <a:t>.- </a:t>
          </a:r>
          <a:r>
            <a:rPr lang="es-ES" sz="1600" dirty="0" smtClean="0"/>
            <a:t>EFECTOS DEL AUMENTO DE LA PRESIÓN</a:t>
          </a:r>
          <a:endParaRPr lang="es-ES" sz="1800" dirty="0"/>
        </a:p>
      </dgm:t>
    </dgm:pt>
    <dgm:pt modelId="{834F9740-82D2-4F7A-A195-1CDC9BE2C35E}" type="parTrans" cxnId="{A062F3B4-657A-49B3-8758-64AB735D728D}">
      <dgm:prSet/>
      <dgm:spPr/>
      <dgm:t>
        <a:bodyPr/>
        <a:lstStyle/>
        <a:p>
          <a:endParaRPr lang="es-ES"/>
        </a:p>
      </dgm:t>
    </dgm:pt>
    <dgm:pt modelId="{984BC9C8-B4D3-4A67-8645-D60B1909B7D8}" type="sibTrans" cxnId="{A062F3B4-657A-49B3-8758-64AB735D728D}">
      <dgm:prSet/>
      <dgm:spPr/>
      <dgm:t>
        <a:bodyPr/>
        <a:lstStyle/>
        <a:p>
          <a:endParaRPr lang="es-ES"/>
        </a:p>
      </dgm:t>
    </dgm:pt>
    <dgm:pt modelId="{B811FC33-DA15-4B0A-83AD-CE219E48F65E}">
      <dgm:prSet phldrT="[Texto]" custT="1"/>
      <dgm:spPr/>
      <dgm:t>
        <a:bodyPr/>
        <a:lstStyle/>
        <a:p>
          <a:r>
            <a:rPr lang="es-ES" sz="2800" dirty="0" smtClean="0"/>
            <a:t>2</a:t>
          </a:r>
          <a:r>
            <a:rPr lang="es-ES" sz="2000" dirty="0" smtClean="0"/>
            <a:t>.- </a:t>
          </a:r>
          <a:r>
            <a:rPr lang="es-ES" sz="1400" dirty="0" smtClean="0"/>
            <a:t>EFECTO DE LA PROFUNDIDAD EN EL VOLUMEN DE LOS GASES</a:t>
          </a:r>
          <a:endParaRPr lang="es-ES" sz="1800" dirty="0"/>
        </a:p>
      </dgm:t>
    </dgm:pt>
    <dgm:pt modelId="{0EF0CC9A-DFD9-4098-A54B-2179461F4C84}" type="parTrans" cxnId="{E1A22167-64B7-403D-9A34-EEB317FD0198}">
      <dgm:prSet/>
      <dgm:spPr/>
      <dgm:t>
        <a:bodyPr/>
        <a:lstStyle/>
        <a:p>
          <a:endParaRPr lang="es-ES"/>
        </a:p>
      </dgm:t>
    </dgm:pt>
    <dgm:pt modelId="{D57AF038-11CC-4F23-8FF1-6DF3C4E683B1}" type="sibTrans" cxnId="{E1A22167-64B7-403D-9A34-EEB317FD0198}">
      <dgm:prSet/>
      <dgm:spPr/>
      <dgm:t>
        <a:bodyPr/>
        <a:lstStyle/>
        <a:p>
          <a:endParaRPr lang="es-ES"/>
        </a:p>
      </dgm:t>
    </dgm:pt>
    <dgm:pt modelId="{8A7DD38B-9E78-4529-BE90-28316734EFAA}">
      <dgm:prSet phldrT="[Texto]" custT="1"/>
      <dgm:spPr/>
      <dgm:t>
        <a:bodyPr/>
        <a:lstStyle/>
        <a:p>
          <a:r>
            <a:rPr lang="es-ES" sz="2000" dirty="0" smtClean="0"/>
            <a:t>3.- </a:t>
          </a:r>
          <a:r>
            <a:rPr lang="es-ES" sz="1400" dirty="0" smtClean="0"/>
            <a:t>EFECTO DE LAS PRESIONES PARCIALES ELEVADAS SOBRE EL ORGANISMO</a:t>
          </a:r>
        </a:p>
      </dgm:t>
    </dgm:pt>
    <dgm:pt modelId="{72671369-6BDD-49A4-8608-8B517D951CC9}" type="parTrans" cxnId="{B4BB812C-01C2-427D-9748-847C3B13AB8C}">
      <dgm:prSet/>
      <dgm:spPr/>
      <dgm:t>
        <a:bodyPr/>
        <a:lstStyle/>
        <a:p>
          <a:endParaRPr lang="es-ES"/>
        </a:p>
      </dgm:t>
    </dgm:pt>
    <dgm:pt modelId="{7E0784BE-6957-428F-AFE7-CA75DD0B2711}" type="sibTrans" cxnId="{B4BB812C-01C2-427D-9748-847C3B13AB8C}">
      <dgm:prSet/>
      <dgm:spPr/>
      <dgm:t>
        <a:bodyPr/>
        <a:lstStyle/>
        <a:p>
          <a:endParaRPr lang="es-ES"/>
        </a:p>
      </dgm:t>
    </dgm:pt>
    <dgm:pt modelId="{3B538AAD-DCB4-48B3-9A22-AF00328F4597}">
      <dgm:prSet phldrT="[Texto]" custT="1"/>
      <dgm:spPr/>
      <dgm:t>
        <a:bodyPr/>
        <a:lstStyle/>
        <a:p>
          <a:r>
            <a:rPr lang="es-ES" sz="2800" dirty="0" smtClean="0"/>
            <a:t>4.- </a:t>
          </a:r>
          <a:r>
            <a:rPr lang="es-ES" sz="1800" dirty="0" smtClean="0"/>
            <a:t>ENFERMEDADES Y TOXICIDADES</a:t>
          </a:r>
        </a:p>
      </dgm:t>
    </dgm:pt>
    <dgm:pt modelId="{3EA974B6-E4F0-4B51-A102-D8BD7931FA8B}" type="parTrans" cxnId="{6407F95F-5FA5-432A-AC7E-1DC6BB2FDD89}">
      <dgm:prSet/>
      <dgm:spPr/>
      <dgm:t>
        <a:bodyPr/>
        <a:lstStyle/>
        <a:p>
          <a:endParaRPr lang="es-ES"/>
        </a:p>
      </dgm:t>
    </dgm:pt>
    <dgm:pt modelId="{79A855E3-1359-4AB5-89C2-B7F454EF4290}" type="sibTrans" cxnId="{6407F95F-5FA5-432A-AC7E-1DC6BB2FDD89}">
      <dgm:prSet/>
      <dgm:spPr/>
      <dgm:t>
        <a:bodyPr/>
        <a:lstStyle/>
        <a:p>
          <a:endParaRPr lang="es-ES"/>
        </a:p>
      </dgm:t>
    </dgm:pt>
    <dgm:pt modelId="{CF475113-5659-4C10-BEE2-C15868691DA3}" type="pres">
      <dgm:prSet presAssocID="{7E6B2E52-565E-41B2-903C-68A9ED320BD6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0BFE08CF-C1D1-45B6-B5DE-5DDC17ED0C8D}" type="pres">
      <dgm:prSet presAssocID="{3FB6F084-A6CE-4C64-9D73-7849E7104C95}" presName="comp" presStyleCnt="0"/>
      <dgm:spPr/>
    </dgm:pt>
    <dgm:pt modelId="{67D6BC03-E6AF-4CBA-926E-F53CF3C1430F}" type="pres">
      <dgm:prSet presAssocID="{3FB6F084-A6CE-4C64-9D73-7849E7104C95}" presName="box" presStyleLbl="node1" presStyleIdx="0" presStyleCnt="4"/>
      <dgm:spPr/>
      <dgm:t>
        <a:bodyPr/>
        <a:lstStyle/>
        <a:p>
          <a:endParaRPr lang="es-ES"/>
        </a:p>
      </dgm:t>
    </dgm:pt>
    <dgm:pt modelId="{84E277C3-2C60-41F6-8696-A3603B2EE227}" type="pres">
      <dgm:prSet presAssocID="{3FB6F084-A6CE-4C64-9D73-7849E7104C95}" presName="img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AD5DEEB1-C954-4598-8605-6DC47B59FFE7}" type="pres">
      <dgm:prSet presAssocID="{3FB6F084-A6CE-4C64-9D73-7849E7104C95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1B0437A-5A59-4F26-9CAA-E74064C6BF26}" type="pres">
      <dgm:prSet presAssocID="{984BC9C8-B4D3-4A67-8645-D60B1909B7D8}" presName="spacer" presStyleCnt="0"/>
      <dgm:spPr/>
    </dgm:pt>
    <dgm:pt modelId="{C8A9851A-1BE2-4888-B2FF-1EFEEA985166}" type="pres">
      <dgm:prSet presAssocID="{B811FC33-DA15-4B0A-83AD-CE219E48F65E}" presName="comp" presStyleCnt="0"/>
      <dgm:spPr/>
    </dgm:pt>
    <dgm:pt modelId="{20AC02AF-E9B3-4D66-8837-BCFE2BE18715}" type="pres">
      <dgm:prSet presAssocID="{B811FC33-DA15-4B0A-83AD-CE219E48F65E}" presName="box" presStyleLbl="node1" presStyleIdx="1" presStyleCnt="4"/>
      <dgm:spPr/>
      <dgm:t>
        <a:bodyPr/>
        <a:lstStyle/>
        <a:p>
          <a:endParaRPr lang="es-ES"/>
        </a:p>
      </dgm:t>
    </dgm:pt>
    <dgm:pt modelId="{B55CA49A-6868-405C-9B94-FD8D9F29F0D5}" type="pres">
      <dgm:prSet presAssocID="{B811FC33-DA15-4B0A-83AD-CE219E48F65E}" presName="img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35322837-7041-4BDA-8BF9-531B1291C95E}" type="pres">
      <dgm:prSet presAssocID="{B811FC33-DA15-4B0A-83AD-CE219E48F65E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363072B-536A-4B7A-A1A1-527A9FC5EA44}" type="pres">
      <dgm:prSet presAssocID="{D57AF038-11CC-4F23-8FF1-6DF3C4E683B1}" presName="spacer" presStyleCnt="0"/>
      <dgm:spPr/>
    </dgm:pt>
    <dgm:pt modelId="{3D19F0FE-ECE0-4F56-83BF-30648E7AFE28}" type="pres">
      <dgm:prSet presAssocID="{8A7DD38B-9E78-4529-BE90-28316734EFAA}" presName="comp" presStyleCnt="0"/>
      <dgm:spPr/>
    </dgm:pt>
    <dgm:pt modelId="{537F270B-A21D-46F4-90F2-C898211036FA}" type="pres">
      <dgm:prSet presAssocID="{8A7DD38B-9E78-4529-BE90-28316734EFAA}" presName="box" presStyleLbl="node1" presStyleIdx="2" presStyleCnt="4"/>
      <dgm:spPr/>
      <dgm:t>
        <a:bodyPr/>
        <a:lstStyle/>
        <a:p>
          <a:endParaRPr lang="es-ES"/>
        </a:p>
      </dgm:t>
    </dgm:pt>
    <dgm:pt modelId="{1F438FE1-948F-4CF9-9CD1-729B60425BAF}" type="pres">
      <dgm:prSet presAssocID="{8A7DD38B-9E78-4529-BE90-28316734EFAA}" presName="img" presStyleLbl="f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40B43CE4-4319-405B-8F98-C94B2098FBD6}" type="pres">
      <dgm:prSet presAssocID="{8A7DD38B-9E78-4529-BE90-28316734EFAA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26D095C-066A-44FC-A0A8-746818776AA7}" type="pres">
      <dgm:prSet presAssocID="{7E0784BE-6957-428F-AFE7-CA75DD0B2711}" presName="spacer" presStyleCnt="0"/>
      <dgm:spPr/>
    </dgm:pt>
    <dgm:pt modelId="{ECAB11AA-C35E-4DB6-9F70-8B13F9E5E74F}" type="pres">
      <dgm:prSet presAssocID="{3B538AAD-DCB4-48B3-9A22-AF00328F4597}" presName="comp" presStyleCnt="0"/>
      <dgm:spPr/>
    </dgm:pt>
    <dgm:pt modelId="{A1B35682-0521-4BD2-8562-EC724BB67664}" type="pres">
      <dgm:prSet presAssocID="{3B538AAD-DCB4-48B3-9A22-AF00328F4597}" presName="box" presStyleLbl="node1" presStyleIdx="3" presStyleCnt="4"/>
      <dgm:spPr/>
      <dgm:t>
        <a:bodyPr/>
        <a:lstStyle/>
        <a:p>
          <a:endParaRPr lang="es-ES"/>
        </a:p>
      </dgm:t>
    </dgm:pt>
    <dgm:pt modelId="{9594BBEB-5642-46FE-BF5C-21FC00C52F96}" type="pres">
      <dgm:prSet presAssocID="{3B538AAD-DCB4-48B3-9A22-AF00328F4597}" presName="img" presStyleLbl="fgImgPlac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A0204C32-A3D6-4670-B5D7-11B827063578}" type="pres">
      <dgm:prSet presAssocID="{3B538AAD-DCB4-48B3-9A22-AF00328F4597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2917F3E8-A05B-4101-AAC9-E86F43C41835}" type="presOf" srcId="{B811FC33-DA15-4B0A-83AD-CE219E48F65E}" destId="{20AC02AF-E9B3-4D66-8837-BCFE2BE18715}" srcOrd="0" destOrd="0" presId="urn:microsoft.com/office/officeart/2005/8/layout/vList4"/>
    <dgm:cxn modelId="{A062F3B4-657A-49B3-8758-64AB735D728D}" srcId="{7E6B2E52-565E-41B2-903C-68A9ED320BD6}" destId="{3FB6F084-A6CE-4C64-9D73-7849E7104C95}" srcOrd="0" destOrd="0" parTransId="{834F9740-82D2-4F7A-A195-1CDC9BE2C35E}" sibTransId="{984BC9C8-B4D3-4A67-8645-D60B1909B7D8}"/>
    <dgm:cxn modelId="{64F0629D-CA10-4A61-9E4E-B2EBF695CAD8}" type="presOf" srcId="{8A7DD38B-9E78-4529-BE90-28316734EFAA}" destId="{40B43CE4-4319-405B-8F98-C94B2098FBD6}" srcOrd="1" destOrd="0" presId="urn:microsoft.com/office/officeart/2005/8/layout/vList4"/>
    <dgm:cxn modelId="{6407F95F-5FA5-432A-AC7E-1DC6BB2FDD89}" srcId="{7E6B2E52-565E-41B2-903C-68A9ED320BD6}" destId="{3B538AAD-DCB4-48B3-9A22-AF00328F4597}" srcOrd="3" destOrd="0" parTransId="{3EA974B6-E4F0-4B51-A102-D8BD7931FA8B}" sibTransId="{79A855E3-1359-4AB5-89C2-B7F454EF4290}"/>
    <dgm:cxn modelId="{7126DB7A-D534-434F-A18E-AA22B1A7E35B}" type="presOf" srcId="{B811FC33-DA15-4B0A-83AD-CE219E48F65E}" destId="{35322837-7041-4BDA-8BF9-531B1291C95E}" srcOrd="1" destOrd="0" presId="urn:microsoft.com/office/officeart/2005/8/layout/vList4"/>
    <dgm:cxn modelId="{45470CDB-1977-410E-A730-FD16289BB1FF}" type="presOf" srcId="{8A7DD38B-9E78-4529-BE90-28316734EFAA}" destId="{537F270B-A21D-46F4-90F2-C898211036FA}" srcOrd="0" destOrd="0" presId="urn:microsoft.com/office/officeart/2005/8/layout/vList4"/>
    <dgm:cxn modelId="{B59D0CA1-07CE-43FD-B53A-2E4A7380F43D}" type="presOf" srcId="{7E6B2E52-565E-41B2-903C-68A9ED320BD6}" destId="{CF475113-5659-4C10-BEE2-C15868691DA3}" srcOrd="0" destOrd="0" presId="urn:microsoft.com/office/officeart/2005/8/layout/vList4"/>
    <dgm:cxn modelId="{59EEC88E-C736-4291-BE69-1BECF66EF6B1}" type="presOf" srcId="{3B538AAD-DCB4-48B3-9A22-AF00328F4597}" destId="{A0204C32-A3D6-4670-B5D7-11B827063578}" srcOrd="1" destOrd="0" presId="urn:microsoft.com/office/officeart/2005/8/layout/vList4"/>
    <dgm:cxn modelId="{E1A22167-64B7-403D-9A34-EEB317FD0198}" srcId="{7E6B2E52-565E-41B2-903C-68A9ED320BD6}" destId="{B811FC33-DA15-4B0A-83AD-CE219E48F65E}" srcOrd="1" destOrd="0" parTransId="{0EF0CC9A-DFD9-4098-A54B-2179461F4C84}" sibTransId="{D57AF038-11CC-4F23-8FF1-6DF3C4E683B1}"/>
    <dgm:cxn modelId="{D23434AB-46A1-47A8-B3E1-9A2D3711F677}" type="presOf" srcId="{3FB6F084-A6CE-4C64-9D73-7849E7104C95}" destId="{67D6BC03-E6AF-4CBA-926E-F53CF3C1430F}" srcOrd="0" destOrd="0" presId="urn:microsoft.com/office/officeart/2005/8/layout/vList4"/>
    <dgm:cxn modelId="{436829EF-A06F-4D13-AC19-6EF7C40CB61F}" type="presOf" srcId="{3FB6F084-A6CE-4C64-9D73-7849E7104C95}" destId="{AD5DEEB1-C954-4598-8605-6DC47B59FFE7}" srcOrd="1" destOrd="0" presId="urn:microsoft.com/office/officeart/2005/8/layout/vList4"/>
    <dgm:cxn modelId="{65346762-5337-4551-9B47-711941256CC5}" type="presOf" srcId="{3B538AAD-DCB4-48B3-9A22-AF00328F4597}" destId="{A1B35682-0521-4BD2-8562-EC724BB67664}" srcOrd="0" destOrd="0" presId="urn:microsoft.com/office/officeart/2005/8/layout/vList4"/>
    <dgm:cxn modelId="{B4BB812C-01C2-427D-9748-847C3B13AB8C}" srcId="{7E6B2E52-565E-41B2-903C-68A9ED320BD6}" destId="{8A7DD38B-9E78-4529-BE90-28316734EFAA}" srcOrd="2" destOrd="0" parTransId="{72671369-6BDD-49A4-8608-8B517D951CC9}" sibTransId="{7E0784BE-6957-428F-AFE7-CA75DD0B2711}"/>
    <dgm:cxn modelId="{37E5CFAD-2E0E-4222-B246-B6B2A1740E0E}" type="presParOf" srcId="{CF475113-5659-4C10-BEE2-C15868691DA3}" destId="{0BFE08CF-C1D1-45B6-B5DE-5DDC17ED0C8D}" srcOrd="0" destOrd="0" presId="urn:microsoft.com/office/officeart/2005/8/layout/vList4"/>
    <dgm:cxn modelId="{4C987F96-C278-4271-B61A-651036A9B34D}" type="presParOf" srcId="{0BFE08CF-C1D1-45B6-B5DE-5DDC17ED0C8D}" destId="{67D6BC03-E6AF-4CBA-926E-F53CF3C1430F}" srcOrd="0" destOrd="0" presId="urn:microsoft.com/office/officeart/2005/8/layout/vList4"/>
    <dgm:cxn modelId="{ED6BF85F-E9D1-4333-8BC4-684FC6596310}" type="presParOf" srcId="{0BFE08CF-C1D1-45B6-B5DE-5DDC17ED0C8D}" destId="{84E277C3-2C60-41F6-8696-A3603B2EE227}" srcOrd="1" destOrd="0" presId="urn:microsoft.com/office/officeart/2005/8/layout/vList4"/>
    <dgm:cxn modelId="{B33B7633-87F4-4C26-8CFD-9D7842A245C5}" type="presParOf" srcId="{0BFE08CF-C1D1-45B6-B5DE-5DDC17ED0C8D}" destId="{AD5DEEB1-C954-4598-8605-6DC47B59FFE7}" srcOrd="2" destOrd="0" presId="urn:microsoft.com/office/officeart/2005/8/layout/vList4"/>
    <dgm:cxn modelId="{902E6224-47AA-4B44-8953-B9D90DD77BFC}" type="presParOf" srcId="{CF475113-5659-4C10-BEE2-C15868691DA3}" destId="{41B0437A-5A59-4F26-9CAA-E74064C6BF26}" srcOrd="1" destOrd="0" presId="urn:microsoft.com/office/officeart/2005/8/layout/vList4"/>
    <dgm:cxn modelId="{5788ECF3-DEEE-4E5A-BDAC-75518F3DB3E1}" type="presParOf" srcId="{CF475113-5659-4C10-BEE2-C15868691DA3}" destId="{C8A9851A-1BE2-4888-B2FF-1EFEEA985166}" srcOrd="2" destOrd="0" presId="urn:microsoft.com/office/officeart/2005/8/layout/vList4"/>
    <dgm:cxn modelId="{7AA014E9-5855-4299-BC8B-39A6E871092D}" type="presParOf" srcId="{C8A9851A-1BE2-4888-B2FF-1EFEEA985166}" destId="{20AC02AF-E9B3-4D66-8837-BCFE2BE18715}" srcOrd="0" destOrd="0" presId="urn:microsoft.com/office/officeart/2005/8/layout/vList4"/>
    <dgm:cxn modelId="{CDC9CCA8-8A3D-4A15-85D9-5435C473405F}" type="presParOf" srcId="{C8A9851A-1BE2-4888-B2FF-1EFEEA985166}" destId="{B55CA49A-6868-405C-9B94-FD8D9F29F0D5}" srcOrd="1" destOrd="0" presId="urn:microsoft.com/office/officeart/2005/8/layout/vList4"/>
    <dgm:cxn modelId="{92A8CD91-3032-4591-8087-1A771A4BFC8C}" type="presParOf" srcId="{C8A9851A-1BE2-4888-B2FF-1EFEEA985166}" destId="{35322837-7041-4BDA-8BF9-531B1291C95E}" srcOrd="2" destOrd="0" presId="urn:microsoft.com/office/officeart/2005/8/layout/vList4"/>
    <dgm:cxn modelId="{76EFA4E2-0D72-499E-B193-8BFBF5FC1E8D}" type="presParOf" srcId="{CF475113-5659-4C10-BEE2-C15868691DA3}" destId="{9363072B-536A-4B7A-A1A1-527A9FC5EA44}" srcOrd="3" destOrd="0" presId="urn:microsoft.com/office/officeart/2005/8/layout/vList4"/>
    <dgm:cxn modelId="{7C26D7D6-8B0D-4900-A7DB-0B8182B883E3}" type="presParOf" srcId="{CF475113-5659-4C10-BEE2-C15868691DA3}" destId="{3D19F0FE-ECE0-4F56-83BF-30648E7AFE28}" srcOrd="4" destOrd="0" presId="urn:microsoft.com/office/officeart/2005/8/layout/vList4"/>
    <dgm:cxn modelId="{EB8D72CF-2BC0-4749-81B8-D270A47DAB13}" type="presParOf" srcId="{3D19F0FE-ECE0-4F56-83BF-30648E7AFE28}" destId="{537F270B-A21D-46F4-90F2-C898211036FA}" srcOrd="0" destOrd="0" presId="urn:microsoft.com/office/officeart/2005/8/layout/vList4"/>
    <dgm:cxn modelId="{049B4472-9814-4C4C-8C31-98B7C52E19C2}" type="presParOf" srcId="{3D19F0FE-ECE0-4F56-83BF-30648E7AFE28}" destId="{1F438FE1-948F-4CF9-9CD1-729B60425BAF}" srcOrd="1" destOrd="0" presId="urn:microsoft.com/office/officeart/2005/8/layout/vList4"/>
    <dgm:cxn modelId="{B6E0E270-B0EE-420A-AAC5-A3CEAED84E9F}" type="presParOf" srcId="{3D19F0FE-ECE0-4F56-83BF-30648E7AFE28}" destId="{40B43CE4-4319-405B-8F98-C94B2098FBD6}" srcOrd="2" destOrd="0" presId="urn:microsoft.com/office/officeart/2005/8/layout/vList4"/>
    <dgm:cxn modelId="{6EB7F7ED-4B54-4A53-B665-482A9EF01E6A}" type="presParOf" srcId="{CF475113-5659-4C10-BEE2-C15868691DA3}" destId="{D26D095C-066A-44FC-A0A8-746818776AA7}" srcOrd="5" destOrd="0" presId="urn:microsoft.com/office/officeart/2005/8/layout/vList4"/>
    <dgm:cxn modelId="{E30FB053-6F46-4E6B-8D28-3162C8245E12}" type="presParOf" srcId="{CF475113-5659-4C10-BEE2-C15868691DA3}" destId="{ECAB11AA-C35E-4DB6-9F70-8B13F9E5E74F}" srcOrd="6" destOrd="0" presId="urn:microsoft.com/office/officeart/2005/8/layout/vList4"/>
    <dgm:cxn modelId="{DBE3F00C-87D5-4E5E-B562-90AD31EE8113}" type="presParOf" srcId="{ECAB11AA-C35E-4DB6-9F70-8B13F9E5E74F}" destId="{A1B35682-0521-4BD2-8562-EC724BB67664}" srcOrd="0" destOrd="0" presId="urn:microsoft.com/office/officeart/2005/8/layout/vList4"/>
    <dgm:cxn modelId="{DEA39396-DFC9-4D28-A2D9-AB7E9A3B05BA}" type="presParOf" srcId="{ECAB11AA-C35E-4DB6-9F70-8B13F9E5E74F}" destId="{9594BBEB-5642-46FE-BF5C-21FC00C52F96}" srcOrd="1" destOrd="0" presId="urn:microsoft.com/office/officeart/2005/8/layout/vList4"/>
    <dgm:cxn modelId="{3C415226-EB8A-4553-8E49-A5F985310C55}" type="presParOf" srcId="{ECAB11AA-C35E-4DB6-9F70-8B13F9E5E74F}" destId="{A0204C32-A3D6-4670-B5D7-11B827063578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22259BDA-1D16-49A1-B248-20F87216FE45}" type="doc">
      <dgm:prSet loTypeId="urn:microsoft.com/office/officeart/2005/8/layout/default" loCatId="list" qsTypeId="urn:microsoft.com/office/officeart/2005/8/quickstyle/3d4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5BD9C890-8E62-4232-8CB7-642D307DEA5C}">
      <dgm:prSet custT="1"/>
      <dgm:spPr/>
      <dgm:t>
        <a:bodyPr/>
        <a:lstStyle/>
        <a:p>
          <a:r>
            <a:rPr lang="es-ES" sz="1800" b="1" dirty="0" smtClean="0">
              <a:latin typeface="Century Gothic" pitchFamily="34" charset="0"/>
            </a:rPr>
            <a:t>Permite</a:t>
          </a:r>
          <a:r>
            <a:rPr lang="es-ES" sz="1800" b="1" dirty="0" smtClean="0">
              <a:latin typeface="Century Gothic"/>
            </a:rPr>
            <a:t>↓</a:t>
          </a:r>
          <a:r>
            <a:rPr lang="es-ES" sz="1800" b="1" dirty="0" smtClean="0">
              <a:latin typeface="Century Gothic" pitchFamily="34" charset="0"/>
            </a:rPr>
            <a:t> la alta presión de una reserva de aire comprimido, a la presión del agua que rodea al buceador, de modo que éste puede respirar con normalidad sin cables ni tubos desde la superficie.</a:t>
          </a:r>
        </a:p>
      </dgm:t>
    </dgm:pt>
    <dgm:pt modelId="{2C7D2786-2D53-4681-A511-83A821846F2D}" type="parTrans" cxnId="{4649C763-52E7-4750-9449-60F3895DE027}">
      <dgm:prSet/>
      <dgm:spPr/>
      <dgm:t>
        <a:bodyPr/>
        <a:lstStyle/>
        <a:p>
          <a:endParaRPr lang="es-ES"/>
        </a:p>
      </dgm:t>
    </dgm:pt>
    <dgm:pt modelId="{57630613-FBBC-4522-BC45-60F868C6DB33}" type="sibTrans" cxnId="{4649C763-52E7-4750-9449-60F3895DE027}">
      <dgm:prSet/>
      <dgm:spPr/>
      <dgm:t>
        <a:bodyPr/>
        <a:lstStyle/>
        <a:p>
          <a:endParaRPr lang="es-ES"/>
        </a:p>
      </dgm:t>
    </dgm:pt>
    <dgm:pt modelId="{AC8BB773-8D47-4263-9AA0-CF82A346ADE8}">
      <dgm:prSet/>
      <dgm:spPr/>
      <dgm:t>
        <a:bodyPr/>
        <a:lstStyle/>
        <a:p>
          <a:r>
            <a:rPr lang="es-ES" b="1" dirty="0" smtClean="0"/>
            <a:t>SCUBA (</a:t>
          </a:r>
          <a:r>
            <a:rPr lang="es-ES" b="1" dirty="0" err="1" smtClean="0"/>
            <a:t>Self-contained</a:t>
          </a:r>
          <a:r>
            <a:rPr lang="es-ES" b="1" dirty="0" smtClean="0"/>
            <a:t> </a:t>
          </a:r>
          <a:r>
            <a:rPr lang="es-ES" b="1" dirty="0" err="1" smtClean="0"/>
            <a:t>underwater</a:t>
          </a:r>
          <a:r>
            <a:rPr lang="es-ES" b="1" dirty="0" smtClean="0"/>
            <a:t> </a:t>
          </a:r>
          <a:r>
            <a:rPr lang="es-ES" b="1" dirty="0" err="1" smtClean="0"/>
            <a:t>Breathing</a:t>
          </a:r>
          <a:r>
            <a:rPr lang="es-ES" b="1" dirty="0" smtClean="0"/>
            <a:t> </a:t>
          </a:r>
          <a:r>
            <a:rPr lang="es-ES" b="1" dirty="0" err="1" smtClean="0"/>
            <a:t>Aparatus</a:t>
          </a:r>
          <a:r>
            <a:rPr lang="es-ES" b="1" dirty="0" smtClean="0"/>
            <a:t>) </a:t>
          </a:r>
        </a:p>
      </dgm:t>
    </dgm:pt>
    <dgm:pt modelId="{C9E7FB86-E875-4FDC-ADC5-39D580BB1491}" type="parTrans" cxnId="{940F6030-8604-41CE-923F-4B10B71CA628}">
      <dgm:prSet/>
      <dgm:spPr/>
      <dgm:t>
        <a:bodyPr/>
        <a:lstStyle/>
        <a:p>
          <a:endParaRPr lang="es-ES"/>
        </a:p>
      </dgm:t>
    </dgm:pt>
    <dgm:pt modelId="{0B984D9E-ABEC-4CBF-8B0A-0B8566E0D0A2}" type="sibTrans" cxnId="{940F6030-8604-41CE-923F-4B10B71CA628}">
      <dgm:prSet/>
      <dgm:spPr/>
      <dgm:t>
        <a:bodyPr/>
        <a:lstStyle/>
        <a:p>
          <a:endParaRPr lang="es-ES"/>
        </a:p>
      </dgm:t>
    </dgm:pt>
    <dgm:pt modelId="{C04F2A34-DFB2-49E9-A8FB-B599E78E4BD7}">
      <dgm:prSet custT="1"/>
      <dgm:spPr/>
      <dgm:t>
        <a:bodyPr/>
        <a:lstStyle/>
        <a:p>
          <a:r>
            <a:rPr lang="es-ES" sz="1500" b="1" dirty="0" smtClean="0"/>
            <a:t>Lo popularizó el famoso </a:t>
          </a:r>
          <a:r>
            <a:rPr lang="es-ES" sz="2000" b="1" dirty="0" smtClean="0"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</a:rPr>
            <a:t>Jacques </a:t>
          </a:r>
          <a:r>
            <a:rPr lang="es-ES" sz="2000" b="1" dirty="0" err="1" smtClean="0"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</a:rPr>
            <a:t>Cousteau</a:t>
          </a:r>
          <a:r>
            <a:rPr lang="es-ES" sz="2000" b="1" dirty="0" smtClean="0"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</a:rPr>
            <a:t>.</a:t>
          </a:r>
          <a:endParaRPr lang="es-ES" sz="1500" b="1" dirty="0" smtClean="0"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</a:endParaRPr>
        </a:p>
      </dgm:t>
    </dgm:pt>
    <dgm:pt modelId="{B70C3C0A-6785-4891-80F4-C5B0B07462AC}" type="parTrans" cxnId="{9A8A6E79-CA49-4D7E-B040-EA09F7FF24A5}">
      <dgm:prSet/>
      <dgm:spPr/>
      <dgm:t>
        <a:bodyPr/>
        <a:lstStyle/>
        <a:p>
          <a:endParaRPr lang="es-ES"/>
        </a:p>
      </dgm:t>
    </dgm:pt>
    <dgm:pt modelId="{E87E2FC0-2753-4970-AE02-CD53BA0F6024}" type="sibTrans" cxnId="{9A8A6E79-CA49-4D7E-B040-EA09F7FF24A5}">
      <dgm:prSet/>
      <dgm:spPr/>
      <dgm:t>
        <a:bodyPr/>
        <a:lstStyle/>
        <a:p>
          <a:endParaRPr lang="es-ES"/>
        </a:p>
      </dgm:t>
    </dgm:pt>
    <dgm:pt modelId="{9D3AF485-EA66-4D8B-AD29-DF7EDC54E3A8}">
      <dgm:prSet/>
      <dgm:spPr/>
      <dgm:t>
        <a:bodyPr/>
        <a:lstStyle/>
        <a:p>
          <a:r>
            <a:rPr lang="es-ES" b="1" dirty="0" smtClean="0"/>
            <a:t>Se exige titulación.</a:t>
          </a:r>
        </a:p>
      </dgm:t>
    </dgm:pt>
    <dgm:pt modelId="{3D6FC4E8-6C4C-42C9-9310-6CDB1BE80D55}" type="parTrans" cxnId="{DF8B5BC7-CC63-4C59-8E9B-D65B0E5E2E69}">
      <dgm:prSet/>
      <dgm:spPr/>
      <dgm:t>
        <a:bodyPr/>
        <a:lstStyle/>
        <a:p>
          <a:endParaRPr lang="es-ES"/>
        </a:p>
      </dgm:t>
    </dgm:pt>
    <dgm:pt modelId="{4E03CEE7-2C91-4646-B5C0-8C7C31BD308A}" type="sibTrans" cxnId="{DF8B5BC7-CC63-4C59-8E9B-D65B0E5E2E69}">
      <dgm:prSet/>
      <dgm:spPr/>
      <dgm:t>
        <a:bodyPr/>
        <a:lstStyle/>
        <a:p>
          <a:endParaRPr lang="es-ES"/>
        </a:p>
      </dgm:t>
    </dgm:pt>
    <dgm:pt modelId="{75375DDA-6BA3-4A87-A5E0-0F8D31F19D4B}" type="pres">
      <dgm:prSet presAssocID="{22259BDA-1D16-49A1-B248-20F87216FE4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365B624D-7DDA-43C6-9473-29E1921E464B}" type="pres">
      <dgm:prSet presAssocID="{5BD9C890-8E62-4232-8CB7-642D307DEA5C}" presName="node" presStyleLbl="node1" presStyleIdx="0" presStyleCnt="4" custScaleX="235465" custScaleY="16420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3BC65FA-8725-465E-9934-6630FB138D96}" type="pres">
      <dgm:prSet presAssocID="{57630613-FBBC-4522-BC45-60F868C6DB33}" presName="sibTrans" presStyleCnt="0"/>
      <dgm:spPr/>
    </dgm:pt>
    <dgm:pt modelId="{2815D218-A4F2-43E3-8DD4-4B68E000F045}" type="pres">
      <dgm:prSet presAssocID="{AC8BB773-8D47-4263-9AA0-CF82A346ADE8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46B1758-C052-4791-8973-99A51707FEA0}" type="pres">
      <dgm:prSet presAssocID="{0B984D9E-ABEC-4CBF-8B0A-0B8566E0D0A2}" presName="sibTrans" presStyleCnt="0"/>
      <dgm:spPr/>
    </dgm:pt>
    <dgm:pt modelId="{8C30BC3E-A2B7-4BB1-9A37-E93C5253B6F6}" type="pres">
      <dgm:prSet presAssocID="{C04F2A34-DFB2-49E9-A8FB-B599E78E4BD7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8751CE2-7BE3-4C75-8D80-A5A62BA92022}" type="pres">
      <dgm:prSet presAssocID="{E87E2FC0-2753-4970-AE02-CD53BA0F6024}" presName="sibTrans" presStyleCnt="0"/>
      <dgm:spPr/>
    </dgm:pt>
    <dgm:pt modelId="{B0207E49-0819-491B-9328-D96B5823B78B}" type="pres">
      <dgm:prSet presAssocID="{9D3AF485-EA66-4D8B-AD29-DF7EDC54E3A8}" presName="node" presStyleLbl="node1" presStyleIdx="3" presStyleCnt="4" custLinFactNeighborX="274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4649C763-52E7-4750-9449-60F3895DE027}" srcId="{22259BDA-1D16-49A1-B248-20F87216FE45}" destId="{5BD9C890-8E62-4232-8CB7-642D307DEA5C}" srcOrd="0" destOrd="0" parTransId="{2C7D2786-2D53-4681-A511-83A821846F2D}" sibTransId="{57630613-FBBC-4522-BC45-60F868C6DB33}"/>
    <dgm:cxn modelId="{940F6030-8604-41CE-923F-4B10B71CA628}" srcId="{22259BDA-1D16-49A1-B248-20F87216FE45}" destId="{AC8BB773-8D47-4263-9AA0-CF82A346ADE8}" srcOrd="1" destOrd="0" parTransId="{C9E7FB86-E875-4FDC-ADC5-39D580BB1491}" sibTransId="{0B984D9E-ABEC-4CBF-8B0A-0B8566E0D0A2}"/>
    <dgm:cxn modelId="{9A8A6E79-CA49-4D7E-B040-EA09F7FF24A5}" srcId="{22259BDA-1D16-49A1-B248-20F87216FE45}" destId="{C04F2A34-DFB2-49E9-A8FB-B599E78E4BD7}" srcOrd="2" destOrd="0" parTransId="{B70C3C0A-6785-4891-80F4-C5B0B07462AC}" sibTransId="{E87E2FC0-2753-4970-AE02-CD53BA0F6024}"/>
    <dgm:cxn modelId="{B151D983-D08A-45EA-BDD1-5A121267C79F}" type="presOf" srcId="{22259BDA-1D16-49A1-B248-20F87216FE45}" destId="{75375DDA-6BA3-4A87-A5E0-0F8D31F19D4B}" srcOrd="0" destOrd="0" presId="urn:microsoft.com/office/officeart/2005/8/layout/default"/>
    <dgm:cxn modelId="{370D8429-0C9B-4465-92A0-CC12AEEF7BCD}" type="presOf" srcId="{AC8BB773-8D47-4263-9AA0-CF82A346ADE8}" destId="{2815D218-A4F2-43E3-8DD4-4B68E000F045}" srcOrd="0" destOrd="0" presId="urn:microsoft.com/office/officeart/2005/8/layout/default"/>
    <dgm:cxn modelId="{7E693A75-1776-48CA-9D55-B5EC540B91EB}" type="presOf" srcId="{C04F2A34-DFB2-49E9-A8FB-B599E78E4BD7}" destId="{8C30BC3E-A2B7-4BB1-9A37-E93C5253B6F6}" srcOrd="0" destOrd="0" presId="urn:microsoft.com/office/officeart/2005/8/layout/default"/>
    <dgm:cxn modelId="{DF8B5BC7-CC63-4C59-8E9B-D65B0E5E2E69}" srcId="{22259BDA-1D16-49A1-B248-20F87216FE45}" destId="{9D3AF485-EA66-4D8B-AD29-DF7EDC54E3A8}" srcOrd="3" destOrd="0" parTransId="{3D6FC4E8-6C4C-42C9-9310-6CDB1BE80D55}" sibTransId="{4E03CEE7-2C91-4646-B5C0-8C7C31BD308A}"/>
    <dgm:cxn modelId="{05AB4D2B-B14A-46C1-A01A-C8807EAE56EE}" type="presOf" srcId="{9D3AF485-EA66-4D8B-AD29-DF7EDC54E3A8}" destId="{B0207E49-0819-491B-9328-D96B5823B78B}" srcOrd="0" destOrd="0" presId="urn:microsoft.com/office/officeart/2005/8/layout/default"/>
    <dgm:cxn modelId="{F9A8D331-9A65-48A6-8A65-592067CF38FB}" type="presOf" srcId="{5BD9C890-8E62-4232-8CB7-642D307DEA5C}" destId="{365B624D-7DDA-43C6-9473-29E1921E464B}" srcOrd="0" destOrd="0" presId="urn:microsoft.com/office/officeart/2005/8/layout/default"/>
    <dgm:cxn modelId="{36379311-8ACA-4592-AE96-7E2627E1737D}" type="presParOf" srcId="{75375DDA-6BA3-4A87-A5E0-0F8D31F19D4B}" destId="{365B624D-7DDA-43C6-9473-29E1921E464B}" srcOrd="0" destOrd="0" presId="urn:microsoft.com/office/officeart/2005/8/layout/default"/>
    <dgm:cxn modelId="{28980643-D2BE-415E-B287-ABFEC1E5E10A}" type="presParOf" srcId="{75375DDA-6BA3-4A87-A5E0-0F8D31F19D4B}" destId="{63BC65FA-8725-465E-9934-6630FB138D96}" srcOrd="1" destOrd="0" presId="urn:microsoft.com/office/officeart/2005/8/layout/default"/>
    <dgm:cxn modelId="{E52C8886-26C5-4587-867D-3524FBF5AD26}" type="presParOf" srcId="{75375DDA-6BA3-4A87-A5E0-0F8D31F19D4B}" destId="{2815D218-A4F2-43E3-8DD4-4B68E000F045}" srcOrd="2" destOrd="0" presId="urn:microsoft.com/office/officeart/2005/8/layout/default"/>
    <dgm:cxn modelId="{BB2018FF-BC0E-460D-B60D-CC7BE2B4DDE7}" type="presParOf" srcId="{75375DDA-6BA3-4A87-A5E0-0F8D31F19D4B}" destId="{D46B1758-C052-4791-8973-99A51707FEA0}" srcOrd="3" destOrd="0" presId="urn:microsoft.com/office/officeart/2005/8/layout/default"/>
    <dgm:cxn modelId="{F5A59296-E6D1-4772-B1F9-331BB061929E}" type="presParOf" srcId="{75375DDA-6BA3-4A87-A5E0-0F8D31F19D4B}" destId="{8C30BC3E-A2B7-4BB1-9A37-E93C5253B6F6}" srcOrd="4" destOrd="0" presId="urn:microsoft.com/office/officeart/2005/8/layout/default"/>
    <dgm:cxn modelId="{A26C657A-074D-4DC5-B1F0-F39FEDB9A2D3}" type="presParOf" srcId="{75375DDA-6BA3-4A87-A5E0-0F8D31F19D4B}" destId="{A8751CE2-7BE3-4C75-8D80-A5A62BA92022}" srcOrd="5" destOrd="0" presId="urn:microsoft.com/office/officeart/2005/8/layout/default"/>
    <dgm:cxn modelId="{81A0054C-3B32-4E6D-B130-09A90AB7F385}" type="presParOf" srcId="{75375DDA-6BA3-4A87-A5E0-0F8D31F19D4B}" destId="{B0207E49-0819-491B-9328-D96B5823B78B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9BB95EFD-8D3D-4EDA-A1A1-6E672B3034A2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DA920AAC-223B-43F2-A40B-3CC092F50FB5}">
      <dgm:prSet phldrT="[Texto]" custT="1"/>
      <dgm:spPr/>
      <dgm:t>
        <a:bodyPr/>
        <a:lstStyle/>
        <a:p>
          <a:r>
            <a:rPr lang="es-ES" sz="1400" b="1" dirty="0" smtClean="0"/>
            <a:t>Nivel del mar: 1atm.</a:t>
          </a:r>
        </a:p>
        <a:p>
          <a:r>
            <a:rPr lang="es-ES" sz="1400" b="1" dirty="0" smtClean="0"/>
            <a:t>10 metros de profundidad:    1+1=2 atm.</a:t>
          </a:r>
        </a:p>
        <a:p>
          <a:r>
            <a:rPr lang="es-ES" sz="1400" b="1" dirty="0" smtClean="0"/>
            <a:t>20     “         “        “              1+2= 3 atm.</a:t>
          </a:r>
        </a:p>
        <a:p>
          <a:r>
            <a:rPr lang="es-ES" sz="1400" b="1" dirty="0" smtClean="0"/>
            <a:t>30     “         “        “              1+3= 4 atm.</a:t>
          </a:r>
          <a:endParaRPr lang="es-ES" sz="1400" b="1" dirty="0"/>
        </a:p>
      </dgm:t>
    </dgm:pt>
    <dgm:pt modelId="{9039F785-7F41-4635-9ACA-F75CCE20C660}" type="parTrans" cxnId="{C74FBAD0-DEA6-45BF-90CF-3C7C88967283}">
      <dgm:prSet/>
      <dgm:spPr/>
      <dgm:t>
        <a:bodyPr/>
        <a:lstStyle/>
        <a:p>
          <a:endParaRPr lang="es-ES"/>
        </a:p>
      </dgm:t>
    </dgm:pt>
    <dgm:pt modelId="{2C51BC70-BDF7-4308-9DC5-627AE6775D1A}" type="sibTrans" cxnId="{C74FBAD0-DEA6-45BF-90CF-3C7C88967283}">
      <dgm:prSet/>
      <dgm:spPr/>
      <dgm:t>
        <a:bodyPr/>
        <a:lstStyle/>
        <a:p>
          <a:endParaRPr lang="es-ES"/>
        </a:p>
      </dgm:t>
    </dgm:pt>
    <dgm:pt modelId="{D8BC263F-324A-4E0C-A55A-CF51AFF73274}" type="pres">
      <dgm:prSet presAssocID="{9BB95EFD-8D3D-4EDA-A1A1-6E672B3034A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613F7873-0B41-45F3-BDD0-7939212B2A45}" type="pres">
      <dgm:prSet presAssocID="{DA920AAC-223B-43F2-A40B-3CC092F50FB5}" presName="node" presStyleLbl="node1" presStyleIdx="0" presStyleCnt="1" custScaleX="78333" custScaleY="3686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74FBAD0-DEA6-45BF-90CF-3C7C88967283}" srcId="{9BB95EFD-8D3D-4EDA-A1A1-6E672B3034A2}" destId="{DA920AAC-223B-43F2-A40B-3CC092F50FB5}" srcOrd="0" destOrd="0" parTransId="{9039F785-7F41-4635-9ACA-F75CCE20C660}" sibTransId="{2C51BC70-BDF7-4308-9DC5-627AE6775D1A}"/>
    <dgm:cxn modelId="{A76C9D8A-2A25-457B-8A0D-126243EE0DF1}" type="presOf" srcId="{DA920AAC-223B-43F2-A40B-3CC092F50FB5}" destId="{613F7873-0B41-45F3-BDD0-7939212B2A45}" srcOrd="0" destOrd="0" presId="urn:microsoft.com/office/officeart/2005/8/layout/default"/>
    <dgm:cxn modelId="{F9F24BCC-F238-4EB0-B1B6-D778BEDF6D4D}" type="presOf" srcId="{9BB95EFD-8D3D-4EDA-A1A1-6E672B3034A2}" destId="{D8BC263F-324A-4E0C-A55A-CF51AFF73274}" srcOrd="0" destOrd="0" presId="urn:microsoft.com/office/officeart/2005/8/layout/default"/>
    <dgm:cxn modelId="{54CEC37D-83FE-44A2-A819-B69607C4AE6D}" type="presParOf" srcId="{D8BC263F-324A-4E0C-A55A-CF51AFF73274}" destId="{613F7873-0B41-45F3-BDD0-7939212B2A45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A97DC8D5-EC1B-4AF2-90C2-AE3873D0F164}" type="doc">
      <dgm:prSet loTypeId="urn:microsoft.com/office/officeart/2005/8/layout/hierarchy3" loCatId="list" qsTypeId="urn:microsoft.com/office/officeart/2005/8/quickstyle/3d7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EC2073A0-6222-4AE0-9913-2E5277D51BB3}">
      <dgm:prSet/>
      <dgm:spPr/>
      <dgm:t>
        <a:bodyPr/>
        <a:lstStyle/>
        <a:p>
          <a:r>
            <a:rPr lang="es-ES" b="1" dirty="0" smtClean="0"/>
            <a:t>La velocidad a la que van de un sitio a otro depende de sus presiones parciales. </a:t>
          </a:r>
        </a:p>
        <a:p>
          <a:r>
            <a:rPr lang="es-ES" b="1" dirty="0" smtClean="0"/>
            <a:t>La difusión neta está determinada por la diferencia de presión parcial:</a:t>
          </a:r>
          <a:endParaRPr lang="es-ES" dirty="0" smtClean="0"/>
        </a:p>
      </dgm:t>
    </dgm:pt>
    <dgm:pt modelId="{C81E3EAA-ED9B-428F-A296-3D52D396C909}" type="parTrans" cxnId="{8A9EE24A-1BB9-43CC-B4F0-728E08B1F9B4}">
      <dgm:prSet/>
      <dgm:spPr/>
      <dgm:t>
        <a:bodyPr/>
        <a:lstStyle/>
        <a:p>
          <a:endParaRPr lang="es-ES"/>
        </a:p>
      </dgm:t>
    </dgm:pt>
    <dgm:pt modelId="{DA80798A-15C5-46B4-A1CF-E6E6AA68D6FE}" type="sibTrans" cxnId="{8A9EE24A-1BB9-43CC-B4F0-728E08B1F9B4}">
      <dgm:prSet/>
      <dgm:spPr/>
      <dgm:t>
        <a:bodyPr/>
        <a:lstStyle/>
        <a:p>
          <a:endParaRPr lang="es-ES"/>
        </a:p>
      </dgm:t>
    </dgm:pt>
    <dgm:pt modelId="{89CA16CD-E68F-448E-941D-14F1CFDAF402}">
      <dgm:prSet custT="1"/>
      <dgm:spPr/>
      <dgm:t>
        <a:bodyPr/>
        <a:lstStyle/>
        <a:p>
          <a:r>
            <a:rPr lang="es-ES" sz="2500" dirty="0" smtClean="0"/>
            <a:t>Si P parcial es </a:t>
          </a:r>
          <a:r>
            <a:rPr lang="es-ES" sz="2500" dirty="0" smtClean="0">
              <a:latin typeface="Century Gothic"/>
            </a:rPr>
            <a:t>↑</a:t>
          </a:r>
          <a:r>
            <a:rPr lang="es-ES" sz="2500" dirty="0" smtClean="0"/>
            <a:t> en alvéolos y </a:t>
          </a:r>
          <a:r>
            <a:rPr lang="es-ES" sz="2500" dirty="0" smtClean="0">
              <a:latin typeface="Century Gothic"/>
            </a:rPr>
            <a:t>↓</a:t>
          </a:r>
          <a:r>
            <a:rPr lang="es-ES" sz="2500" dirty="0" smtClean="0"/>
            <a:t>en la sangre</a:t>
          </a:r>
          <a:r>
            <a:rPr lang="es-ES" sz="2500" dirty="0" smtClean="0">
              <a:sym typeface="Wingdings" pitchFamily="2" charset="2"/>
            </a:rPr>
            <a:t> </a:t>
          </a:r>
          <a:r>
            <a:rPr lang="es-ES" sz="2500" dirty="0" smtClean="0"/>
            <a:t> las moléculas difundirán a la sangre (Ej. El O</a:t>
          </a:r>
          <a:r>
            <a:rPr lang="es-ES" sz="2500" baseline="-25000" dirty="0" smtClean="0"/>
            <a:t>2</a:t>
          </a:r>
          <a:r>
            <a:rPr lang="es-ES" sz="2500" dirty="0" smtClean="0"/>
            <a:t>).</a:t>
          </a:r>
        </a:p>
      </dgm:t>
    </dgm:pt>
    <dgm:pt modelId="{C9E763E4-6353-420F-AFBA-A39B4F67F247}" type="parTrans" cxnId="{6F49919C-4B62-4D0F-9DBA-D8AFE0A2F53A}">
      <dgm:prSet/>
      <dgm:spPr/>
      <dgm:t>
        <a:bodyPr/>
        <a:lstStyle/>
        <a:p>
          <a:endParaRPr lang="es-ES"/>
        </a:p>
      </dgm:t>
    </dgm:pt>
    <dgm:pt modelId="{BD3BA694-17A4-4F62-AFDC-037387507B8B}" type="sibTrans" cxnId="{6F49919C-4B62-4D0F-9DBA-D8AFE0A2F53A}">
      <dgm:prSet/>
      <dgm:spPr/>
      <dgm:t>
        <a:bodyPr/>
        <a:lstStyle/>
        <a:p>
          <a:endParaRPr lang="es-ES"/>
        </a:p>
      </dgm:t>
    </dgm:pt>
    <dgm:pt modelId="{9EFFF019-1D7A-4923-A51D-2B6E59D9672A}">
      <dgm:prSet/>
      <dgm:spPr/>
      <dgm:t>
        <a:bodyPr/>
        <a:lstStyle/>
        <a:p>
          <a:r>
            <a:rPr lang="es-ES" dirty="0" smtClean="0"/>
            <a:t>Si P parcial del gas es</a:t>
          </a:r>
          <a:r>
            <a:rPr lang="es-ES" dirty="0" smtClean="0">
              <a:latin typeface="Century Gothic"/>
            </a:rPr>
            <a:t>↑</a:t>
          </a:r>
          <a:r>
            <a:rPr lang="es-ES" dirty="0" smtClean="0"/>
            <a:t> en la sangre</a:t>
          </a:r>
          <a:r>
            <a:rPr lang="es-ES" dirty="0" smtClean="0">
              <a:sym typeface="Wingdings" pitchFamily="2" charset="2"/>
            </a:rPr>
            <a:t> </a:t>
          </a:r>
          <a:r>
            <a:rPr lang="es-ES" dirty="0" smtClean="0"/>
            <a:t>irá a los alveolos (Ej. CO</a:t>
          </a:r>
          <a:r>
            <a:rPr lang="es-ES" baseline="-25000" dirty="0" smtClean="0"/>
            <a:t>2</a:t>
          </a:r>
          <a:r>
            <a:rPr lang="es-ES" dirty="0" smtClean="0"/>
            <a:t>).</a:t>
          </a:r>
        </a:p>
      </dgm:t>
    </dgm:pt>
    <dgm:pt modelId="{B47FFEF8-05A6-4A15-961F-B0EDB55B9A25}" type="parTrans" cxnId="{F99D1073-442D-4BDC-B89B-95EDBC9DBCFD}">
      <dgm:prSet/>
      <dgm:spPr/>
      <dgm:t>
        <a:bodyPr/>
        <a:lstStyle/>
        <a:p>
          <a:endParaRPr lang="es-ES"/>
        </a:p>
      </dgm:t>
    </dgm:pt>
    <dgm:pt modelId="{77542A9B-915F-47EE-A9B3-2251D7BEC803}" type="sibTrans" cxnId="{F99D1073-442D-4BDC-B89B-95EDBC9DBCFD}">
      <dgm:prSet/>
      <dgm:spPr/>
      <dgm:t>
        <a:bodyPr/>
        <a:lstStyle/>
        <a:p>
          <a:endParaRPr lang="es-ES"/>
        </a:p>
      </dgm:t>
    </dgm:pt>
    <dgm:pt modelId="{6130E815-2014-4ECD-B3AC-E8AAC89E1293}" type="pres">
      <dgm:prSet presAssocID="{A97DC8D5-EC1B-4AF2-90C2-AE3873D0F164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4A230AB-51CD-4724-926F-FD2439CE56C9}" type="pres">
      <dgm:prSet presAssocID="{EC2073A0-6222-4AE0-9913-2E5277D51BB3}" presName="root" presStyleCnt="0"/>
      <dgm:spPr/>
    </dgm:pt>
    <dgm:pt modelId="{66089674-F95D-4487-9E8A-FF8352325627}" type="pres">
      <dgm:prSet presAssocID="{EC2073A0-6222-4AE0-9913-2E5277D51BB3}" presName="rootComposite" presStyleCnt="0"/>
      <dgm:spPr/>
    </dgm:pt>
    <dgm:pt modelId="{66F44213-4D41-409B-9CF6-16BE3E7FA326}" type="pres">
      <dgm:prSet presAssocID="{EC2073A0-6222-4AE0-9913-2E5277D51BB3}" presName="rootText" presStyleLbl="node1" presStyleIdx="0" presStyleCnt="1" custScaleX="238194"/>
      <dgm:spPr/>
      <dgm:t>
        <a:bodyPr/>
        <a:lstStyle/>
        <a:p>
          <a:endParaRPr lang="es-ES"/>
        </a:p>
      </dgm:t>
    </dgm:pt>
    <dgm:pt modelId="{10AC4F2E-61F1-470B-8F29-A220AFA2C873}" type="pres">
      <dgm:prSet presAssocID="{EC2073A0-6222-4AE0-9913-2E5277D51BB3}" presName="rootConnector" presStyleLbl="node1" presStyleIdx="0" presStyleCnt="1"/>
      <dgm:spPr/>
      <dgm:t>
        <a:bodyPr/>
        <a:lstStyle/>
        <a:p>
          <a:endParaRPr lang="es-ES"/>
        </a:p>
      </dgm:t>
    </dgm:pt>
    <dgm:pt modelId="{6CB24331-5175-49C2-8738-592ACE1B176E}" type="pres">
      <dgm:prSet presAssocID="{EC2073A0-6222-4AE0-9913-2E5277D51BB3}" presName="childShape" presStyleCnt="0"/>
      <dgm:spPr/>
    </dgm:pt>
    <dgm:pt modelId="{EAEA9E0D-5A8A-437F-A3A9-2EC6A13ED02B}" type="pres">
      <dgm:prSet presAssocID="{C9E763E4-6353-420F-AFBA-A39B4F67F247}" presName="Name13" presStyleLbl="parChTrans1D2" presStyleIdx="0" presStyleCnt="2"/>
      <dgm:spPr/>
      <dgm:t>
        <a:bodyPr/>
        <a:lstStyle/>
        <a:p>
          <a:endParaRPr lang="es-ES"/>
        </a:p>
      </dgm:t>
    </dgm:pt>
    <dgm:pt modelId="{EA96228C-D7FF-4D5A-A43D-279B7B6EA8FD}" type="pres">
      <dgm:prSet presAssocID="{89CA16CD-E68F-448E-941D-14F1CFDAF402}" presName="childText" presStyleLbl="bgAcc1" presStyleIdx="0" presStyleCnt="2" custScaleX="27556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4895863-FE1B-43B8-A80C-B4ED94DCD013}" type="pres">
      <dgm:prSet presAssocID="{B47FFEF8-05A6-4A15-961F-B0EDB55B9A25}" presName="Name13" presStyleLbl="parChTrans1D2" presStyleIdx="1" presStyleCnt="2"/>
      <dgm:spPr/>
      <dgm:t>
        <a:bodyPr/>
        <a:lstStyle/>
        <a:p>
          <a:endParaRPr lang="es-ES"/>
        </a:p>
      </dgm:t>
    </dgm:pt>
    <dgm:pt modelId="{5211307A-AC71-47FB-AB73-A42FE462A49B}" type="pres">
      <dgm:prSet presAssocID="{9EFFF019-1D7A-4923-A51D-2B6E59D9672A}" presName="childText" presStyleLbl="bgAcc1" presStyleIdx="1" presStyleCnt="2" custScaleX="272643" custLinFactNeighborX="291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7BDC17F3-0787-4B7F-96E0-7A0EBAF5E8E4}" type="presOf" srcId="{A97DC8D5-EC1B-4AF2-90C2-AE3873D0F164}" destId="{6130E815-2014-4ECD-B3AC-E8AAC89E1293}" srcOrd="0" destOrd="0" presId="urn:microsoft.com/office/officeart/2005/8/layout/hierarchy3"/>
    <dgm:cxn modelId="{7280EDBE-248F-459B-B3D6-F045240A9A93}" type="presOf" srcId="{89CA16CD-E68F-448E-941D-14F1CFDAF402}" destId="{EA96228C-D7FF-4D5A-A43D-279B7B6EA8FD}" srcOrd="0" destOrd="0" presId="urn:microsoft.com/office/officeart/2005/8/layout/hierarchy3"/>
    <dgm:cxn modelId="{0382C30D-338B-46EC-B0BF-C4FB2D47237F}" type="presOf" srcId="{EC2073A0-6222-4AE0-9913-2E5277D51BB3}" destId="{66F44213-4D41-409B-9CF6-16BE3E7FA326}" srcOrd="0" destOrd="0" presId="urn:microsoft.com/office/officeart/2005/8/layout/hierarchy3"/>
    <dgm:cxn modelId="{EC8DF72E-1F26-4F59-B775-31952BCA1696}" type="presOf" srcId="{9EFFF019-1D7A-4923-A51D-2B6E59D9672A}" destId="{5211307A-AC71-47FB-AB73-A42FE462A49B}" srcOrd="0" destOrd="0" presId="urn:microsoft.com/office/officeart/2005/8/layout/hierarchy3"/>
    <dgm:cxn modelId="{8A9EE24A-1BB9-43CC-B4F0-728E08B1F9B4}" srcId="{A97DC8D5-EC1B-4AF2-90C2-AE3873D0F164}" destId="{EC2073A0-6222-4AE0-9913-2E5277D51BB3}" srcOrd="0" destOrd="0" parTransId="{C81E3EAA-ED9B-428F-A296-3D52D396C909}" sibTransId="{DA80798A-15C5-46B4-A1CF-E6E6AA68D6FE}"/>
    <dgm:cxn modelId="{2BF76BD9-45AC-4A47-939A-87629FA444DB}" type="presOf" srcId="{EC2073A0-6222-4AE0-9913-2E5277D51BB3}" destId="{10AC4F2E-61F1-470B-8F29-A220AFA2C873}" srcOrd="1" destOrd="0" presId="urn:microsoft.com/office/officeart/2005/8/layout/hierarchy3"/>
    <dgm:cxn modelId="{6F49919C-4B62-4D0F-9DBA-D8AFE0A2F53A}" srcId="{EC2073A0-6222-4AE0-9913-2E5277D51BB3}" destId="{89CA16CD-E68F-448E-941D-14F1CFDAF402}" srcOrd="0" destOrd="0" parTransId="{C9E763E4-6353-420F-AFBA-A39B4F67F247}" sibTransId="{BD3BA694-17A4-4F62-AFDC-037387507B8B}"/>
    <dgm:cxn modelId="{C7F97CF1-E572-416E-A9A2-9F72A21A5DDD}" type="presOf" srcId="{C9E763E4-6353-420F-AFBA-A39B4F67F247}" destId="{EAEA9E0D-5A8A-437F-A3A9-2EC6A13ED02B}" srcOrd="0" destOrd="0" presId="urn:microsoft.com/office/officeart/2005/8/layout/hierarchy3"/>
    <dgm:cxn modelId="{F99D1073-442D-4BDC-B89B-95EDBC9DBCFD}" srcId="{EC2073A0-6222-4AE0-9913-2E5277D51BB3}" destId="{9EFFF019-1D7A-4923-A51D-2B6E59D9672A}" srcOrd="1" destOrd="0" parTransId="{B47FFEF8-05A6-4A15-961F-B0EDB55B9A25}" sibTransId="{77542A9B-915F-47EE-A9B3-2251D7BEC803}"/>
    <dgm:cxn modelId="{9E1C92DA-4A3D-41FB-9DAF-E0C36168BD50}" type="presOf" srcId="{B47FFEF8-05A6-4A15-961F-B0EDB55B9A25}" destId="{84895863-FE1B-43B8-A80C-B4ED94DCD013}" srcOrd="0" destOrd="0" presId="urn:microsoft.com/office/officeart/2005/8/layout/hierarchy3"/>
    <dgm:cxn modelId="{D841AF88-2CE2-4CE9-B915-A5882EB7A051}" type="presParOf" srcId="{6130E815-2014-4ECD-B3AC-E8AAC89E1293}" destId="{54A230AB-51CD-4724-926F-FD2439CE56C9}" srcOrd="0" destOrd="0" presId="urn:microsoft.com/office/officeart/2005/8/layout/hierarchy3"/>
    <dgm:cxn modelId="{FB169792-0043-4BDD-A9AE-1EE832D6D0F8}" type="presParOf" srcId="{54A230AB-51CD-4724-926F-FD2439CE56C9}" destId="{66089674-F95D-4487-9E8A-FF8352325627}" srcOrd="0" destOrd="0" presId="urn:microsoft.com/office/officeart/2005/8/layout/hierarchy3"/>
    <dgm:cxn modelId="{01CCC94A-9584-41E0-AD38-A6B7DB380833}" type="presParOf" srcId="{66089674-F95D-4487-9E8A-FF8352325627}" destId="{66F44213-4D41-409B-9CF6-16BE3E7FA326}" srcOrd="0" destOrd="0" presId="urn:microsoft.com/office/officeart/2005/8/layout/hierarchy3"/>
    <dgm:cxn modelId="{CA029B04-1845-4AC7-A905-504BE23B8426}" type="presParOf" srcId="{66089674-F95D-4487-9E8A-FF8352325627}" destId="{10AC4F2E-61F1-470B-8F29-A220AFA2C873}" srcOrd="1" destOrd="0" presId="urn:microsoft.com/office/officeart/2005/8/layout/hierarchy3"/>
    <dgm:cxn modelId="{09129A41-C09E-45C2-8E07-D80698FE9967}" type="presParOf" srcId="{54A230AB-51CD-4724-926F-FD2439CE56C9}" destId="{6CB24331-5175-49C2-8738-592ACE1B176E}" srcOrd="1" destOrd="0" presId="urn:microsoft.com/office/officeart/2005/8/layout/hierarchy3"/>
    <dgm:cxn modelId="{986F871D-F920-4C60-9E58-F81AE33C294F}" type="presParOf" srcId="{6CB24331-5175-49C2-8738-592ACE1B176E}" destId="{EAEA9E0D-5A8A-437F-A3A9-2EC6A13ED02B}" srcOrd="0" destOrd="0" presId="urn:microsoft.com/office/officeart/2005/8/layout/hierarchy3"/>
    <dgm:cxn modelId="{FA6BB212-0720-4809-8AE5-DF368CF1C364}" type="presParOf" srcId="{6CB24331-5175-49C2-8738-592ACE1B176E}" destId="{EA96228C-D7FF-4D5A-A43D-279B7B6EA8FD}" srcOrd="1" destOrd="0" presId="urn:microsoft.com/office/officeart/2005/8/layout/hierarchy3"/>
    <dgm:cxn modelId="{FEA1526A-749F-47B1-9721-1EC982F2B58D}" type="presParOf" srcId="{6CB24331-5175-49C2-8738-592ACE1B176E}" destId="{84895863-FE1B-43B8-A80C-B4ED94DCD013}" srcOrd="2" destOrd="0" presId="urn:microsoft.com/office/officeart/2005/8/layout/hierarchy3"/>
    <dgm:cxn modelId="{F2345C8A-AE38-4105-AAF2-E6060E25A2F9}" type="presParOf" srcId="{6CB24331-5175-49C2-8738-592ACE1B176E}" destId="{5211307A-AC71-47FB-AB73-A42FE462A49B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D0F8377-6E63-4ADB-8A05-C730F673F0FB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41A8ADCA-09B2-489E-A8CC-2DC467B34938}">
      <dgm:prSet phldrT="[Texto]" custT="1"/>
      <dgm:spPr/>
      <dgm:t>
        <a:bodyPr/>
        <a:lstStyle/>
        <a:p>
          <a:r>
            <a:rPr lang="es-ES" sz="2000" dirty="0" smtClean="0"/>
            <a:t>Aumento de la capacidad de las células de los tejidos para usar oxígeno a pesar de la baja PO2.</a:t>
          </a:r>
          <a:endParaRPr lang="es-ES" sz="2000" dirty="0"/>
        </a:p>
      </dgm:t>
    </dgm:pt>
    <dgm:pt modelId="{844B6B71-8F40-4307-9420-9B52246C8EB6}" type="parTrans" cxnId="{0B6C0F19-B445-48FC-8E7B-506A5314E0B7}">
      <dgm:prSet/>
      <dgm:spPr/>
      <dgm:t>
        <a:bodyPr/>
        <a:lstStyle/>
        <a:p>
          <a:endParaRPr lang="es-ES"/>
        </a:p>
      </dgm:t>
    </dgm:pt>
    <dgm:pt modelId="{7E401906-4A6F-4706-9D52-8278339B8BF5}" type="sibTrans" cxnId="{0B6C0F19-B445-48FC-8E7B-506A5314E0B7}">
      <dgm:prSet/>
      <dgm:spPr/>
      <dgm:t>
        <a:bodyPr/>
        <a:lstStyle/>
        <a:p>
          <a:endParaRPr lang="es-ES"/>
        </a:p>
      </dgm:t>
    </dgm:pt>
    <dgm:pt modelId="{45A7880E-CEB1-4418-9041-225D55DF8E93}">
      <dgm:prSet custT="1"/>
      <dgm:spPr/>
      <dgm:t>
        <a:bodyPr/>
        <a:lstStyle/>
        <a:p>
          <a:r>
            <a:rPr lang="es-ES" sz="2000" dirty="0" smtClean="0"/>
            <a:t>Aumento del nº de eritrocitos</a:t>
          </a:r>
        </a:p>
      </dgm:t>
    </dgm:pt>
    <dgm:pt modelId="{58DC35C3-57EA-44B6-BF23-BCF892702B8B}" type="parTrans" cxnId="{8D2D02C7-71E0-4DA3-AACB-D42CC18341A1}">
      <dgm:prSet/>
      <dgm:spPr/>
      <dgm:t>
        <a:bodyPr/>
        <a:lstStyle/>
        <a:p>
          <a:endParaRPr lang="es-ES"/>
        </a:p>
      </dgm:t>
    </dgm:pt>
    <dgm:pt modelId="{86AC033C-FF06-448F-8C95-6D155A5FFCCB}" type="sibTrans" cxnId="{8D2D02C7-71E0-4DA3-AACB-D42CC18341A1}">
      <dgm:prSet/>
      <dgm:spPr/>
      <dgm:t>
        <a:bodyPr/>
        <a:lstStyle/>
        <a:p>
          <a:endParaRPr lang="es-ES"/>
        </a:p>
      </dgm:t>
    </dgm:pt>
    <dgm:pt modelId="{6F4EF4E7-5124-400F-B727-EA90A8850ECF}">
      <dgm:prSet custT="1"/>
      <dgm:spPr/>
      <dgm:t>
        <a:bodyPr/>
        <a:lstStyle/>
        <a:p>
          <a:r>
            <a:rPr lang="es-ES" sz="2000" dirty="0" smtClean="0"/>
            <a:t>Gran incremento de la ventilación pulmonar</a:t>
          </a:r>
        </a:p>
      </dgm:t>
    </dgm:pt>
    <dgm:pt modelId="{2E3AEE3C-B0D7-4F3C-AEFB-9D4CCEA0DBCD}" type="parTrans" cxnId="{C7992BB4-B86C-4261-B0C6-E2C0E13198BD}">
      <dgm:prSet/>
      <dgm:spPr/>
      <dgm:t>
        <a:bodyPr/>
        <a:lstStyle/>
        <a:p>
          <a:endParaRPr lang="es-ES"/>
        </a:p>
      </dgm:t>
    </dgm:pt>
    <dgm:pt modelId="{8175ACD0-9546-42AE-886E-31CC4446C84F}" type="sibTrans" cxnId="{C7992BB4-B86C-4261-B0C6-E2C0E13198BD}">
      <dgm:prSet/>
      <dgm:spPr/>
      <dgm:t>
        <a:bodyPr/>
        <a:lstStyle/>
        <a:p>
          <a:endParaRPr lang="es-ES"/>
        </a:p>
      </dgm:t>
    </dgm:pt>
    <dgm:pt modelId="{F4253661-4BB0-4FC8-A381-A8B6D6333D2B}">
      <dgm:prSet custT="1"/>
      <dgm:spPr/>
      <dgm:t>
        <a:bodyPr/>
        <a:lstStyle/>
        <a:p>
          <a:r>
            <a:rPr lang="es-ES" sz="2000" dirty="0" smtClean="0"/>
            <a:t>Aumento de la capacidad de difusión pulmonar</a:t>
          </a:r>
        </a:p>
      </dgm:t>
    </dgm:pt>
    <dgm:pt modelId="{BF228C60-EF94-4F2F-8B7C-D3E25A1ECB82}" type="parTrans" cxnId="{3B3842F4-6823-4A29-AB9F-20C826D42EC2}">
      <dgm:prSet/>
      <dgm:spPr/>
      <dgm:t>
        <a:bodyPr/>
        <a:lstStyle/>
        <a:p>
          <a:endParaRPr lang="es-ES"/>
        </a:p>
      </dgm:t>
    </dgm:pt>
    <dgm:pt modelId="{CACCCCC7-F3A5-47EA-BAE6-00C230CAEECE}" type="sibTrans" cxnId="{3B3842F4-6823-4A29-AB9F-20C826D42EC2}">
      <dgm:prSet/>
      <dgm:spPr/>
      <dgm:t>
        <a:bodyPr/>
        <a:lstStyle/>
        <a:p>
          <a:endParaRPr lang="es-ES"/>
        </a:p>
      </dgm:t>
    </dgm:pt>
    <dgm:pt modelId="{D67EC2F8-9203-4602-BC91-D573192F1A2E}">
      <dgm:prSet custT="1"/>
      <dgm:spPr/>
      <dgm:t>
        <a:bodyPr/>
        <a:lstStyle/>
        <a:p>
          <a:pPr algn="ctr"/>
          <a:r>
            <a:rPr lang="es-ES" sz="2000" dirty="0" smtClean="0"/>
            <a:t>Aumento de la vascularización de los tejidos</a:t>
          </a:r>
        </a:p>
      </dgm:t>
    </dgm:pt>
    <dgm:pt modelId="{C51DDCAF-9D6C-4874-9A09-A71367ED607D}" type="parTrans" cxnId="{572FB61D-6AE1-41C3-A0B5-0BC028FCC2F4}">
      <dgm:prSet/>
      <dgm:spPr/>
      <dgm:t>
        <a:bodyPr/>
        <a:lstStyle/>
        <a:p>
          <a:endParaRPr lang="es-ES"/>
        </a:p>
      </dgm:t>
    </dgm:pt>
    <dgm:pt modelId="{DE71D023-B7C7-49C7-AD31-811B3B3F66CE}" type="sibTrans" cxnId="{572FB61D-6AE1-41C3-A0B5-0BC028FCC2F4}">
      <dgm:prSet/>
      <dgm:spPr/>
      <dgm:t>
        <a:bodyPr/>
        <a:lstStyle/>
        <a:p>
          <a:endParaRPr lang="es-ES"/>
        </a:p>
      </dgm:t>
    </dgm:pt>
    <dgm:pt modelId="{328CEF2D-0390-40C9-8CEA-12D5A7B3D353}" type="pres">
      <dgm:prSet presAssocID="{8D0F8377-6E63-4ADB-8A05-C730F673F0F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72E3156-11D4-4370-82E9-43DA3FBF83C9}" type="pres">
      <dgm:prSet presAssocID="{6F4EF4E7-5124-400F-B727-EA90A8850ECF}" presName="node" presStyleLbl="node1" presStyleIdx="0" presStyleCnt="5" custScaleX="143991" custLinFactNeighborX="602" custLinFactNeighborY="-16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D64C9D6-060F-493C-AAF3-1B90B32F0772}" type="pres">
      <dgm:prSet presAssocID="{8175ACD0-9546-42AE-886E-31CC4446C84F}" presName="sibTrans" presStyleCnt="0"/>
      <dgm:spPr/>
    </dgm:pt>
    <dgm:pt modelId="{0D64BB62-ADBB-4017-8C25-78F4226846F6}" type="pres">
      <dgm:prSet presAssocID="{45A7880E-CEB1-4418-9041-225D55DF8E93}" presName="node" presStyleLbl="node1" presStyleIdx="1" presStyleCnt="5" custScaleX="14262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5E7F6D8-69D0-4F33-9067-12C8AFF40061}" type="pres">
      <dgm:prSet presAssocID="{86AC033C-FF06-448F-8C95-6D155A5FFCCB}" presName="sibTrans" presStyleCnt="0"/>
      <dgm:spPr/>
    </dgm:pt>
    <dgm:pt modelId="{E23F5C7F-9A5B-48C7-8350-6C4C818ABA07}" type="pres">
      <dgm:prSet presAssocID="{D67EC2F8-9203-4602-BC91-D573192F1A2E}" presName="node" presStyleLbl="node1" presStyleIdx="2" presStyleCnt="5" custScaleX="111708" custScaleY="99999" custLinFactY="24744" custLinFactNeighborX="-12342" custLinFactNeighborY="1000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7769761-AE6D-4558-AAF3-0F58D5A217F3}" type="pres">
      <dgm:prSet presAssocID="{DE71D023-B7C7-49C7-AD31-811B3B3F66CE}" presName="sibTrans" presStyleCnt="0"/>
      <dgm:spPr/>
    </dgm:pt>
    <dgm:pt modelId="{52ED01D6-E874-47C5-B46B-5D955FE37610}" type="pres">
      <dgm:prSet presAssocID="{F4253661-4BB0-4FC8-A381-A8B6D6333D2B}" presName="node" presStyleLbl="node1" presStyleIdx="3" presStyleCnt="5" custScaleX="133850" custLinFactY="24744" custLinFactNeighborX="-5295" custLinFactNeighborY="1000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C8F3777-3BA2-4B85-842E-5264D2991913}" type="pres">
      <dgm:prSet presAssocID="{CACCCCC7-F3A5-47EA-BAE6-00C230CAEECE}" presName="sibTrans" presStyleCnt="0"/>
      <dgm:spPr/>
    </dgm:pt>
    <dgm:pt modelId="{795B9AD2-D464-4BBD-A20E-737C42FDFCC5}" type="pres">
      <dgm:prSet presAssocID="{41A8ADCA-09B2-489E-A8CC-2DC467B34938}" presName="node" presStyleLbl="node1" presStyleIdx="4" presStyleCnt="5" custScaleX="141482" custScaleY="121629" custLinFactY="-24516" custLinFactNeighborX="2550" custLinFactNeighborY="-1000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D2D02C7-71E0-4DA3-AACB-D42CC18341A1}" srcId="{8D0F8377-6E63-4ADB-8A05-C730F673F0FB}" destId="{45A7880E-CEB1-4418-9041-225D55DF8E93}" srcOrd="1" destOrd="0" parTransId="{58DC35C3-57EA-44B6-BF23-BCF892702B8B}" sibTransId="{86AC033C-FF06-448F-8C95-6D155A5FFCCB}"/>
    <dgm:cxn modelId="{0B6C0F19-B445-48FC-8E7B-506A5314E0B7}" srcId="{8D0F8377-6E63-4ADB-8A05-C730F673F0FB}" destId="{41A8ADCA-09B2-489E-A8CC-2DC467B34938}" srcOrd="4" destOrd="0" parTransId="{844B6B71-8F40-4307-9420-9B52246C8EB6}" sibTransId="{7E401906-4A6F-4706-9D52-8278339B8BF5}"/>
    <dgm:cxn modelId="{15482B87-2341-413D-976D-F37E084CC896}" type="presOf" srcId="{F4253661-4BB0-4FC8-A381-A8B6D6333D2B}" destId="{52ED01D6-E874-47C5-B46B-5D955FE37610}" srcOrd="0" destOrd="0" presId="urn:microsoft.com/office/officeart/2005/8/layout/default"/>
    <dgm:cxn modelId="{312C33B7-BA12-4960-9306-D442CF587C3D}" type="presOf" srcId="{45A7880E-CEB1-4418-9041-225D55DF8E93}" destId="{0D64BB62-ADBB-4017-8C25-78F4226846F6}" srcOrd="0" destOrd="0" presId="urn:microsoft.com/office/officeart/2005/8/layout/default"/>
    <dgm:cxn modelId="{3B3842F4-6823-4A29-AB9F-20C826D42EC2}" srcId="{8D0F8377-6E63-4ADB-8A05-C730F673F0FB}" destId="{F4253661-4BB0-4FC8-A381-A8B6D6333D2B}" srcOrd="3" destOrd="0" parTransId="{BF228C60-EF94-4F2F-8B7C-D3E25A1ECB82}" sibTransId="{CACCCCC7-F3A5-47EA-BAE6-00C230CAEECE}"/>
    <dgm:cxn modelId="{19305157-901E-4EA2-9E54-7F24BD9529D6}" type="presOf" srcId="{41A8ADCA-09B2-489E-A8CC-2DC467B34938}" destId="{795B9AD2-D464-4BBD-A20E-737C42FDFCC5}" srcOrd="0" destOrd="0" presId="urn:microsoft.com/office/officeart/2005/8/layout/default"/>
    <dgm:cxn modelId="{572FB61D-6AE1-41C3-A0B5-0BC028FCC2F4}" srcId="{8D0F8377-6E63-4ADB-8A05-C730F673F0FB}" destId="{D67EC2F8-9203-4602-BC91-D573192F1A2E}" srcOrd="2" destOrd="0" parTransId="{C51DDCAF-9D6C-4874-9A09-A71367ED607D}" sibTransId="{DE71D023-B7C7-49C7-AD31-811B3B3F66CE}"/>
    <dgm:cxn modelId="{CB2C2D8D-68EC-43D0-8677-C15A64A7DE8A}" type="presOf" srcId="{8D0F8377-6E63-4ADB-8A05-C730F673F0FB}" destId="{328CEF2D-0390-40C9-8CEA-12D5A7B3D353}" srcOrd="0" destOrd="0" presId="urn:microsoft.com/office/officeart/2005/8/layout/default"/>
    <dgm:cxn modelId="{584F35F2-8EDD-4F0D-87D3-4D27BA96B781}" type="presOf" srcId="{6F4EF4E7-5124-400F-B727-EA90A8850ECF}" destId="{E72E3156-11D4-4370-82E9-43DA3FBF83C9}" srcOrd="0" destOrd="0" presId="urn:microsoft.com/office/officeart/2005/8/layout/default"/>
    <dgm:cxn modelId="{C5EE39FE-6EB6-4717-8717-FF9FDE6F0B90}" type="presOf" srcId="{D67EC2F8-9203-4602-BC91-D573192F1A2E}" destId="{E23F5C7F-9A5B-48C7-8350-6C4C818ABA07}" srcOrd="0" destOrd="0" presId="urn:microsoft.com/office/officeart/2005/8/layout/default"/>
    <dgm:cxn modelId="{C7992BB4-B86C-4261-B0C6-E2C0E13198BD}" srcId="{8D0F8377-6E63-4ADB-8A05-C730F673F0FB}" destId="{6F4EF4E7-5124-400F-B727-EA90A8850ECF}" srcOrd="0" destOrd="0" parTransId="{2E3AEE3C-B0D7-4F3C-AEFB-9D4CCEA0DBCD}" sibTransId="{8175ACD0-9546-42AE-886E-31CC4446C84F}"/>
    <dgm:cxn modelId="{0E9D7987-9A21-47A6-8D3B-BDAE911BB709}" type="presParOf" srcId="{328CEF2D-0390-40C9-8CEA-12D5A7B3D353}" destId="{E72E3156-11D4-4370-82E9-43DA3FBF83C9}" srcOrd="0" destOrd="0" presId="urn:microsoft.com/office/officeart/2005/8/layout/default"/>
    <dgm:cxn modelId="{5914500B-39C2-451C-9966-BC622BB91D56}" type="presParOf" srcId="{328CEF2D-0390-40C9-8CEA-12D5A7B3D353}" destId="{AD64C9D6-060F-493C-AAF3-1B90B32F0772}" srcOrd="1" destOrd="0" presId="urn:microsoft.com/office/officeart/2005/8/layout/default"/>
    <dgm:cxn modelId="{0C4C2CE0-625D-4F5B-A111-70A1A14E8B17}" type="presParOf" srcId="{328CEF2D-0390-40C9-8CEA-12D5A7B3D353}" destId="{0D64BB62-ADBB-4017-8C25-78F4226846F6}" srcOrd="2" destOrd="0" presId="urn:microsoft.com/office/officeart/2005/8/layout/default"/>
    <dgm:cxn modelId="{8B4BE908-CE62-48A7-B33C-7ED6524A58F3}" type="presParOf" srcId="{328CEF2D-0390-40C9-8CEA-12D5A7B3D353}" destId="{75E7F6D8-69D0-4F33-9067-12C8AFF40061}" srcOrd="3" destOrd="0" presId="urn:microsoft.com/office/officeart/2005/8/layout/default"/>
    <dgm:cxn modelId="{5D645050-8224-4AB7-A3E6-C6F3F4A1F210}" type="presParOf" srcId="{328CEF2D-0390-40C9-8CEA-12D5A7B3D353}" destId="{E23F5C7F-9A5B-48C7-8350-6C4C818ABA07}" srcOrd="4" destOrd="0" presId="urn:microsoft.com/office/officeart/2005/8/layout/default"/>
    <dgm:cxn modelId="{F020D460-AA4C-44A4-ACBD-4E5DCB86B621}" type="presParOf" srcId="{328CEF2D-0390-40C9-8CEA-12D5A7B3D353}" destId="{F7769761-AE6D-4558-AAF3-0F58D5A217F3}" srcOrd="5" destOrd="0" presId="urn:microsoft.com/office/officeart/2005/8/layout/default"/>
    <dgm:cxn modelId="{D25DEEC3-92C6-445E-960A-5F53F8182558}" type="presParOf" srcId="{328CEF2D-0390-40C9-8CEA-12D5A7B3D353}" destId="{52ED01D6-E874-47C5-B46B-5D955FE37610}" srcOrd="6" destOrd="0" presId="urn:microsoft.com/office/officeart/2005/8/layout/default"/>
    <dgm:cxn modelId="{349F9BE5-AB54-4038-8C65-6C15415AA407}" type="presParOf" srcId="{328CEF2D-0390-40C9-8CEA-12D5A7B3D353}" destId="{1C8F3777-3BA2-4B85-842E-5264D2991913}" srcOrd="7" destOrd="0" presId="urn:microsoft.com/office/officeart/2005/8/layout/default"/>
    <dgm:cxn modelId="{4856E086-B8D8-4952-8230-2C44BB7269D6}" type="presParOf" srcId="{328CEF2D-0390-40C9-8CEA-12D5A7B3D353}" destId="{795B9AD2-D464-4BBD-A20E-737C42FDFCC5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522DE79D-4030-4A22-BD01-494E489E3CE3}" type="doc">
      <dgm:prSet loTypeId="urn:microsoft.com/office/officeart/2005/8/layout/radial1" loCatId="cycle" qsTypeId="urn:microsoft.com/office/officeart/2005/8/quickstyle/3d9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12D2FD02-42A1-47AE-9453-7BB7AC0E0A13}">
      <dgm:prSet phldrT="[Texto]"/>
      <dgm:spPr/>
      <dgm:t>
        <a:bodyPr/>
        <a:lstStyle/>
        <a:p>
          <a:r>
            <a:rPr lang="es-ES" dirty="0" smtClean="0"/>
            <a:t>Helio</a:t>
          </a:r>
          <a:endParaRPr lang="es-ES" dirty="0"/>
        </a:p>
      </dgm:t>
    </dgm:pt>
    <dgm:pt modelId="{011115C6-EC05-4DDE-A166-BAEB45E74A83}" type="parTrans" cxnId="{26CF5B90-B27D-43E4-A050-E5C5EE67F054}">
      <dgm:prSet/>
      <dgm:spPr/>
      <dgm:t>
        <a:bodyPr/>
        <a:lstStyle/>
        <a:p>
          <a:endParaRPr lang="es-ES"/>
        </a:p>
      </dgm:t>
    </dgm:pt>
    <dgm:pt modelId="{F5FC42E2-D2F4-45E9-9179-8DAF7CE9C670}" type="sibTrans" cxnId="{26CF5B90-B27D-43E4-A050-E5C5EE67F054}">
      <dgm:prSet/>
      <dgm:spPr/>
      <dgm:t>
        <a:bodyPr/>
        <a:lstStyle/>
        <a:p>
          <a:endParaRPr lang="es-ES"/>
        </a:p>
      </dgm:t>
    </dgm:pt>
    <dgm:pt modelId="{4351F84D-202D-4446-9F42-42DEF08D1BD9}">
      <dgm:prSet phldrT="[Texto]"/>
      <dgm:spPr/>
      <dgm:t>
        <a:bodyPr/>
        <a:lstStyle/>
        <a:p>
          <a:endParaRPr lang="es-ES"/>
        </a:p>
      </dgm:t>
    </dgm:pt>
    <dgm:pt modelId="{106B8907-73EE-4408-865F-EDD598847046}" type="parTrans" cxnId="{C64F6F7D-821B-492D-9775-AB7F905D8671}">
      <dgm:prSet/>
      <dgm:spPr/>
      <dgm:t>
        <a:bodyPr/>
        <a:lstStyle/>
        <a:p>
          <a:endParaRPr lang="es-ES"/>
        </a:p>
      </dgm:t>
    </dgm:pt>
    <dgm:pt modelId="{AD8815E9-C8DD-4E46-B59F-5CFD8663C728}" type="sibTrans" cxnId="{C64F6F7D-821B-492D-9775-AB7F905D8671}">
      <dgm:prSet/>
      <dgm:spPr/>
      <dgm:t>
        <a:bodyPr/>
        <a:lstStyle/>
        <a:p>
          <a:endParaRPr lang="es-ES"/>
        </a:p>
      </dgm:t>
    </dgm:pt>
    <dgm:pt modelId="{78112ADB-757E-4C9E-8280-239C893FBAD5}" type="pres">
      <dgm:prSet presAssocID="{522DE79D-4030-4A22-BD01-494E489E3CE3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7396923F-E79B-481B-88ED-F3F6AF6FD0BD}" type="pres">
      <dgm:prSet presAssocID="{12D2FD02-42A1-47AE-9453-7BB7AC0E0A13}" presName="centerShape" presStyleLbl="node0" presStyleIdx="0" presStyleCnt="1" custLinFactNeighborX="-1000" custLinFactNeighborY="-4"/>
      <dgm:spPr/>
      <dgm:t>
        <a:bodyPr/>
        <a:lstStyle/>
        <a:p>
          <a:endParaRPr lang="es-ES"/>
        </a:p>
      </dgm:t>
    </dgm:pt>
  </dgm:ptLst>
  <dgm:cxnLst>
    <dgm:cxn modelId="{C64F6F7D-821B-492D-9775-AB7F905D8671}" srcId="{522DE79D-4030-4A22-BD01-494E489E3CE3}" destId="{4351F84D-202D-4446-9F42-42DEF08D1BD9}" srcOrd="1" destOrd="0" parTransId="{106B8907-73EE-4408-865F-EDD598847046}" sibTransId="{AD8815E9-C8DD-4E46-B59F-5CFD8663C728}"/>
    <dgm:cxn modelId="{26CF5B90-B27D-43E4-A050-E5C5EE67F054}" srcId="{522DE79D-4030-4A22-BD01-494E489E3CE3}" destId="{12D2FD02-42A1-47AE-9453-7BB7AC0E0A13}" srcOrd="0" destOrd="0" parTransId="{011115C6-EC05-4DDE-A166-BAEB45E74A83}" sibTransId="{F5FC42E2-D2F4-45E9-9179-8DAF7CE9C670}"/>
    <dgm:cxn modelId="{50290711-02B4-48B8-A159-9C764734333A}" type="presOf" srcId="{12D2FD02-42A1-47AE-9453-7BB7AC0E0A13}" destId="{7396923F-E79B-481B-88ED-F3F6AF6FD0BD}" srcOrd="0" destOrd="0" presId="urn:microsoft.com/office/officeart/2005/8/layout/radial1"/>
    <dgm:cxn modelId="{BDB0B259-F89F-46C7-927F-0110CC37C305}" type="presOf" srcId="{522DE79D-4030-4A22-BD01-494E489E3CE3}" destId="{78112ADB-757E-4C9E-8280-239C893FBAD5}" srcOrd="0" destOrd="0" presId="urn:microsoft.com/office/officeart/2005/8/layout/radial1"/>
    <dgm:cxn modelId="{6DA74220-DFC2-4B02-9ED4-AF09D1704C22}" type="presParOf" srcId="{78112ADB-757E-4C9E-8280-239C893FBAD5}" destId="{7396923F-E79B-481B-88ED-F3F6AF6FD0BD}" srcOrd="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522DE79D-4030-4A22-BD01-494E489E3CE3}" type="doc">
      <dgm:prSet loTypeId="urn:microsoft.com/office/officeart/2005/8/layout/radial1" loCatId="cycle" qsTypeId="urn:microsoft.com/office/officeart/2005/8/quickstyle/3d9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12D2FD02-42A1-47AE-9453-7BB7AC0E0A13}">
      <dgm:prSet phldrT="[Texto]" custT="1"/>
      <dgm:spPr/>
      <dgm:t>
        <a:bodyPr/>
        <a:lstStyle/>
        <a:p>
          <a:r>
            <a:rPr lang="es-ES" sz="1600" dirty="0" err="1" smtClean="0"/>
            <a:t>Recompresión</a:t>
          </a:r>
          <a:endParaRPr lang="es-ES" sz="1600" dirty="0" smtClean="0"/>
        </a:p>
      </dgm:t>
    </dgm:pt>
    <dgm:pt modelId="{011115C6-EC05-4DDE-A166-BAEB45E74A83}" type="parTrans" cxnId="{26CF5B90-B27D-43E4-A050-E5C5EE67F054}">
      <dgm:prSet/>
      <dgm:spPr/>
      <dgm:t>
        <a:bodyPr/>
        <a:lstStyle/>
        <a:p>
          <a:endParaRPr lang="es-ES"/>
        </a:p>
      </dgm:t>
    </dgm:pt>
    <dgm:pt modelId="{F5FC42E2-D2F4-45E9-9179-8DAF7CE9C670}" type="sibTrans" cxnId="{26CF5B90-B27D-43E4-A050-E5C5EE67F054}">
      <dgm:prSet/>
      <dgm:spPr/>
      <dgm:t>
        <a:bodyPr/>
        <a:lstStyle/>
        <a:p>
          <a:endParaRPr lang="es-ES"/>
        </a:p>
      </dgm:t>
    </dgm:pt>
    <dgm:pt modelId="{78112ADB-757E-4C9E-8280-239C893FBAD5}" type="pres">
      <dgm:prSet presAssocID="{522DE79D-4030-4A22-BD01-494E489E3CE3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7396923F-E79B-481B-88ED-F3F6AF6FD0BD}" type="pres">
      <dgm:prSet presAssocID="{12D2FD02-42A1-47AE-9453-7BB7AC0E0A13}" presName="centerShape" presStyleLbl="node0" presStyleIdx="0" presStyleCnt="1" custScaleX="151256" custLinFactNeighborX="-22" custLinFactNeighborY="34433"/>
      <dgm:spPr/>
      <dgm:t>
        <a:bodyPr/>
        <a:lstStyle/>
        <a:p>
          <a:endParaRPr lang="es-ES"/>
        </a:p>
      </dgm:t>
    </dgm:pt>
  </dgm:ptLst>
  <dgm:cxnLst>
    <dgm:cxn modelId="{2E4576F0-29BD-4877-9C0C-890E4FA0ED6A}" type="presOf" srcId="{12D2FD02-42A1-47AE-9453-7BB7AC0E0A13}" destId="{7396923F-E79B-481B-88ED-F3F6AF6FD0BD}" srcOrd="0" destOrd="0" presId="urn:microsoft.com/office/officeart/2005/8/layout/radial1"/>
    <dgm:cxn modelId="{26CF5B90-B27D-43E4-A050-E5C5EE67F054}" srcId="{522DE79D-4030-4A22-BD01-494E489E3CE3}" destId="{12D2FD02-42A1-47AE-9453-7BB7AC0E0A13}" srcOrd="0" destOrd="0" parTransId="{011115C6-EC05-4DDE-A166-BAEB45E74A83}" sibTransId="{F5FC42E2-D2F4-45E9-9179-8DAF7CE9C670}"/>
    <dgm:cxn modelId="{EB0A9C48-161C-4FA3-AC00-009CB14A2C4A}" type="presOf" srcId="{522DE79D-4030-4A22-BD01-494E489E3CE3}" destId="{78112ADB-757E-4C9E-8280-239C893FBAD5}" srcOrd="0" destOrd="0" presId="urn:microsoft.com/office/officeart/2005/8/layout/radial1"/>
    <dgm:cxn modelId="{C689206C-27EE-42B6-B8EF-41E156FC83CD}" type="presParOf" srcId="{78112ADB-757E-4C9E-8280-239C893FBAD5}" destId="{7396923F-E79B-481B-88ED-F3F6AF6FD0BD}" srcOrd="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3BD25075-DEDD-40F8-8F89-C796591B0353}" type="doc">
      <dgm:prSet loTypeId="urn:microsoft.com/office/officeart/2005/8/layout/process4" loCatId="list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89AEBAD4-E325-4E61-91B2-10B18FDEE3B1}">
      <dgm:prSet custT="1"/>
      <dgm:spPr/>
      <dgm:t>
        <a:bodyPr/>
        <a:lstStyle/>
        <a:p>
          <a:r>
            <a:rPr lang="es-ES" sz="1800" b="1" dirty="0" smtClean="0">
              <a:solidFill>
                <a:schemeClr val="tx1"/>
              </a:solidFill>
              <a:sym typeface="Wingdings" pitchFamily="2" charset="2"/>
            </a:rPr>
            <a:t>P. circundante &lt;  T. N2 no puede salir  y se queda en fase gaseosa</a:t>
          </a:r>
        </a:p>
      </dgm:t>
    </dgm:pt>
    <dgm:pt modelId="{54F22273-2FC3-4C3C-B9CA-A9D4D54E39A3}" type="parTrans" cxnId="{FF7A894C-CA04-4F80-BD73-B2E4510841D0}">
      <dgm:prSet/>
      <dgm:spPr/>
      <dgm:t>
        <a:bodyPr/>
        <a:lstStyle/>
        <a:p>
          <a:endParaRPr lang="es-ES"/>
        </a:p>
      </dgm:t>
    </dgm:pt>
    <dgm:pt modelId="{BEB58794-3711-45E7-8343-469DB092FDE2}" type="sibTrans" cxnId="{FF7A894C-CA04-4F80-BD73-B2E4510841D0}">
      <dgm:prSet/>
      <dgm:spPr/>
      <dgm:t>
        <a:bodyPr/>
        <a:lstStyle/>
        <a:p>
          <a:endParaRPr lang="es-ES"/>
        </a:p>
      </dgm:t>
    </dgm:pt>
    <dgm:pt modelId="{38DF9CBC-AC10-4C48-9075-3D052FA4A5B9}">
      <dgm:prSet/>
      <dgm:spPr/>
      <dgm:t>
        <a:bodyPr/>
        <a:lstStyle/>
        <a:p>
          <a:r>
            <a:rPr lang="es-ES" b="1" dirty="0" smtClean="0">
              <a:sym typeface="Wingdings" pitchFamily="2" charset="2"/>
            </a:rPr>
            <a:t>BURBUJAS DENTRO DEL TEJIDO </a:t>
          </a:r>
        </a:p>
      </dgm:t>
    </dgm:pt>
    <dgm:pt modelId="{5514B3EA-BF63-46D8-B166-98F07F32CA69}" type="parTrans" cxnId="{0882D870-7A79-4075-8DFC-EADCFD07E7E9}">
      <dgm:prSet/>
      <dgm:spPr/>
      <dgm:t>
        <a:bodyPr/>
        <a:lstStyle/>
        <a:p>
          <a:endParaRPr lang="es-ES"/>
        </a:p>
      </dgm:t>
    </dgm:pt>
    <dgm:pt modelId="{A8B8C509-71EF-43E2-83F6-6F7055E0D018}" type="sibTrans" cxnId="{0882D870-7A79-4075-8DFC-EADCFD07E7E9}">
      <dgm:prSet/>
      <dgm:spPr/>
      <dgm:t>
        <a:bodyPr/>
        <a:lstStyle/>
        <a:p>
          <a:endParaRPr lang="es-ES"/>
        </a:p>
      </dgm:t>
    </dgm:pt>
    <dgm:pt modelId="{04055264-C8B3-45A2-BAA6-951DE7E76B1B}">
      <dgm:prSet/>
      <dgm:spPr/>
      <dgm:t>
        <a:bodyPr/>
        <a:lstStyle/>
        <a:p>
          <a:r>
            <a:rPr lang="es-ES" b="1" smtClean="0">
              <a:sym typeface="Wingdings" pitchFamily="2" charset="2"/>
            </a:rPr>
            <a:t>ACCIDENTE DE DESCOMPRESION</a:t>
          </a:r>
          <a:endParaRPr lang="es-ES" b="1" dirty="0" smtClean="0"/>
        </a:p>
      </dgm:t>
    </dgm:pt>
    <dgm:pt modelId="{E9F932FB-A3A7-4E5A-ABCB-FDAFE3952380}" type="parTrans" cxnId="{A09EB69B-88AD-422F-A824-3D58EEB9A65F}">
      <dgm:prSet/>
      <dgm:spPr/>
      <dgm:t>
        <a:bodyPr/>
        <a:lstStyle/>
        <a:p>
          <a:endParaRPr lang="es-ES"/>
        </a:p>
      </dgm:t>
    </dgm:pt>
    <dgm:pt modelId="{6A93EBD0-41C4-4B55-9FF0-FE436481582C}" type="sibTrans" cxnId="{A09EB69B-88AD-422F-A824-3D58EEB9A65F}">
      <dgm:prSet/>
      <dgm:spPr/>
      <dgm:t>
        <a:bodyPr/>
        <a:lstStyle/>
        <a:p>
          <a:endParaRPr lang="es-ES"/>
        </a:p>
      </dgm:t>
    </dgm:pt>
    <dgm:pt modelId="{96488E39-34B4-438F-9B10-826D8C98EBB6}" type="pres">
      <dgm:prSet presAssocID="{3BD25075-DEDD-40F8-8F89-C796591B035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B5CFBECD-44B4-44DC-A52B-084FDA63B1C4}" type="pres">
      <dgm:prSet presAssocID="{89AEBAD4-E325-4E61-91B2-10B18FDEE3B1}" presName="boxAndChildren" presStyleCnt="0"/>
      <dgm:spPr/>
    </dgm:pt>
    <dgm:pt modelId="{EDE85BB5-BD99-46B4-B845-2EDFC90190CD}" type="pres">
      <dgm:prSet presAssocID="{89AEBAD4-E325-4E61-91B2-10B18FDEE3B1}" presName="parentTextBox" presStyleLbl="node1" presStyleIdx="0" presStyleCnt="1"/>
      <dgm:spPr/>
      <dgm:t>
        <a:bodyPr/>
        <a:lstStyle/>
        <a:p>
          <a:endParaRPr lang="es-ES"/>
        </a:p>
      </dgm:t>
    </dgm:pt>
    <dgm:pt modelId="{625E5198-A960-4BB8-B7AA-744A355F8C32}" type="pres">
      <dgm:prSet presAssocID="{89AEBAD4-E325-4E61-91B2-10B18FDEE3B1}" presName="entireBox" presStyleLbl="node1" presStyleIdx="0" presStyleCnt="1"/>
      <dgm:spPr/>
      <dgm:t>
        <a:bodyPr/>
        <a:lstStyle/>
        <a:p>
          <a:endParaRPr lang="es-ES"/>
        </a:p>
      </dgm:t>
    </dgm:pt>
    <dgm:pt modelId="{0C04B025-76D6-4F69-937B-219C0C75F1F5}" type="pres">
      <dgm:prSet presAssocID="{89AEBAD4-E325-4E61-91B2-10B18FDEE3B1}" presName="descendantBox" presStyleCnt="0"/>
      <dgm:spPr/>
    </dgm:pt>
    <dgm:pt modelId="{3E902F7D-FFA6-4188-BA75-912EFD127ACE}" type="pres">
      <dgm:prSet presAssocID="{38DF9CBC-AC10-4C48-9075-3D052FA4A5B9}" presName="childTextBox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9749885-DFE2-44D9-86C0-3179F5B8733E}" type="pres">
      <dgm:prSet presAssocID="{04055264-C8B3-45A2-BAA6-951DE7E76B1B}" presName="childTextBox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09EB69B-88AD-422F-A824-3D58EEB9A65F}" srcId="{89AEBAD4-E325-4E61-91B2-10B18FDEE3B1}" destId="{04055264-C8B3-45A2-BAA6-951DE7E76B1B}" srcOrd="1" destOrd="0" parTransId="{E9F932FB-A3A7-4E5A-ABCB-FDAFE3952380}" sibTransId="{6A93EBD0-41C4-4B55-9FF0-FE436481582C}"/>
    <dgm:cxn modelId="{65BFF1EF-2597-4929-AEA8-039BF7B87592}" type="presOf" srcId="{38DF9CBC-AC10-4C48-9075-3D052FA4A5B9}" destId="{3E902F7D-FFA6-4188-BA75-912EFD127ACE}" srcOrd="0" destOrd="0" presId="urn:microsoft.com/office/officeart/2005/8/layout/process4"/>
    <dgm:cxn modelId="{90E5D77E-0F08-4855-9B83-C28DAF2A4E2B}" type="presOf" srcId="{3BD25075-DEDD-40F8-8F89-C796591B0353}" destId="{96488E39-34B4-438F-9B10-826D8C98EBB6}" srcOrd="0" destOrd="0" presId="urn:microsoft.com/office/officeart/2005/8/layout/process4"/>
    <dgm:cxn modelId="{FF7A894C-CA04-4F80-BD73-B2E4510841D0}" srcId="{3BD25075-DEDD-40F8-8F89-C796591B0353}" destId="{89AEBAD4-E325-4E61-91B2-10B18FDEE3B1}" srcOrd="0" destOrd="0" parTransId="{54F22273-2FC3-4C3C-B9CA-A9D4D54E39A3}" sibTransId="{BEB58794-3711-45E7-8343-469DB092FDE2}"/>
    <dgm:cxn modelId="{0882D870-7A79-4075-8DFC-EADCFD07E7E9}" srcId="{89AEBAD4-E325-4E61-91B2-10B18FDEE3B1}" destId="{38DF9CBC-AC10-4C48-9075-3D052FA4A5B9}" srcOrd="0" destOrd="0" parTransId="{5514B3EA-BF63-46D8-B166-98F07F32CA69}" sibTransId="{A8B8C509-71EF-43E2-83F6-6F7055E0D018}"/>
    <dgm:cxn modelId="{BFED35F2-EDAF-4F0F-BDF7-AF9C24762C51}" type="presOf" srcId="{89AEBAD4-E325-4E61-91B2-10B18FDEE3B1}" destId="{625E5198-A960-4BB8-B7AA-744A355F8C32}" srcOrd="1" destOrd="0" presId="urn:microsoft.com/office/officeart/2005/8/layout/process4"/>
    <dgm:cxn modelId="{A6BCB943-D8AE-4EAF-B832-2FA7E8E79F21}" type="presOf" srcId="{04055264-C8B3-45A2-BAA6-951DE7E76B1B}" destId="{79749885-DFE2-44D9-86C0-3179F5B8733E}" srcOrd="0" destOrd="0" presId="urn:microsoft.com/office/officeart/2005/8/layout/process4"/>
    <dgm:cxn modelId="{D3ABC3F7-1343-42EE-8674-8C6AAA2C97C6}" type="presOf" srcId="{89AEBAD4-E325-4E61-91B2-10B18FDEE3B1}" destId="{EDE85BB5-BD99-46B4-B845-2EDFC90190CD}" srcOrd="0" destOrd="0" presId="urn:microsoft.com/office/officeart/2005/8/layout/process4"/>
    <dgm:cxn modelId="{9FBECEBC-289B-45EB-BB12-BDED813E30B6}" type="presParOf" srcId="{96488E39-34B4-438F-9B10-826D8C98EBB6}" destId="{B5CFBECD-44B4-44DC-A52B-084FDA63B1C4}" srcOrd="0" destOrd="0" presId="urn:microsoft.com/office/officeart/2005/8/layout/process4"/>
    <dgm:cxn modelId="{FC45250C-84FD-4D15-87A0-8CB1647668A8}" type="presParOf" srcId="{B5CFBECD-44B4-44DC-A52B-084FDA63B1C4}" destId="{EDE85BB5-BD99-46B4-B845-2EDFC90190CD}" srcOrd="0" destOrd="0" presId="urn:microsoft.com/office/officeart/2005/8/layout/process4"/>
    <dgm:cxn modelId="{C7D7CEC4-01B2-421A-9101-42EC967E0FE5}" type="presParOf" srcId="{B5CFBECD-44B4-44DC-A52B-084FDA63B1C4}" destId="{625E5198-A960-4BB8-B7AA-744A355F8C32}" srcOrd="1" destOrd="0" presId="urn:microsoft.com/office/officeart/2005/8/layout/process4"/>
    <dgm:cxn modelId="{801A9334-F39B-4F6B-9461-DC5A512941C6}" type="presParOf" srcId="{B5CFBECD-44B4-44DC-A52B-084FDA63B1C4}" destId="{0C04B025-76D6-4F69-937B-219C0C75F1F5}" srcOrd="2" destOrd="0" presId="urn:microsoft.com/office/officeart/2005/8/layout/process4"/>
    <dgm:cxn modelId="{2F709A2A-C926-45B8-AFF1-2992760AE56D}" type="presParOf" srcId="{0C04B025-76D6-4F69-937B-219C0C75F1F5}" destId="{3E902F7D-FFA6-4188-BA75-912EFD127ACE}" srcOrd="0" destOrd="0" presId="urn:microsoft.com/office/officeart/2005/8/layout/process4"/>
    <dgm:cxn modelId="{65D22351-E7EA-4B03-8ADB-475C378E8457}" type="presParOf" srcId="{0C04B025-76D6-4F69-937B-219C0C75F1F5}" destId="{79749885-DFE2-44D9-86C0-3179F5B8733E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17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5298BC7F-59EE-4E99-9D44-5B8FBE00AED8}" type="doc">
      <dgm:prSet loTypeId="urn:microsoft.com/office/officeart/2005/8/layout/default" loCatId="list" qsTypeId="urn:microsoft.com/office/officeart/2005/8/quickstyle/3d6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31FEBEC7-3A48-4199-A911-5D76C740BDDD}">
      <dgm:prSet custT="1"/>
      <dgm:spPr/>
      <dgm:t>
        <a:bodyPr/>
        <a:lstStyle/>
        <a:p>
          <a:r>
            <a:rPr lang="es-ES" sz="2400" b="1" dirty="0" smtClean="0"/>
            <a:t>Subir despacio</a:t>
          </a:r>
          <a:endParaRPr lang="es-ES" sz="2400" b="1" dirty="0"/>
        </a:p>
      </dgm:t>
    </dgm:pt>
    <dgm:pt modelId="{93A10B83-115E-4947-BD6E-59D0E79E6180}" type="parTrans" cxnId="{3BA588B7-6151-4423-9E9F-A4572AB7B750}">
      <dgm:prSet/>
      <dgm:spPr/>
      <dgm:t>
        <a:bodyPr/>
        <a:lstStyle/>
        <a:p>
          <a:endParaRPr lang="es-ES"/>
        </a:p>
      </dgm:t>
    </dgm:pt>
    <dgm:pt modelId="{C90F69B8-B0A8-4EBD-B7A5-6CC2174C3204}" type="sibTrans" cxnId="{3BA588B7-6151-4423-9E9F-A4572AB7B750}">
      <dgm:prSet/>
      <dgm:spPr/>
      <dgm:t>
        <a:bodyPr/>
        <a:lstStyle/>
        <a:p>
          <a:endParaRPr lang="es-ES"/>
        </a:p>
      </dgm:t>
    </dgm:pt>
    <dgm:pt modelId="{C5C9736F-69CF-45C5-BE74-EDE370A0D972}">
      <dgm:prSet custT="1"/>
      <dgm:spPr/>
      <dgm:t>
        <a:bodyPr/>
        <a:lstStyle/>
        <a:p>
          <a:r>
            <a:rPr lang="es-ES" sz="1600" b="1" dirty="0" smtClean="0"/>
            <a:t>Respetar los tiempos de descompresión</a:t>
          </a:r>
          <a:endParaRPr lang="es-ES" sz="1600" b="1" dirty="0"/>
        </a:p>
      </dgm:t>
    </dgm:pt>
    <dgm:pt modelId="{376A5C22-7713-4D52-BF8C-20461C494E1C}" type="parTrans" cxnId="{FC8DDC09-3978-419D-8DB6-855CC3BCF56D}">
      <dgm:prSet/>
      <dgm:spPr/>
      <dgm:t>
        <a:bodyPr/>
        <a:lstStyle/>
        <a:p>
          <a:endParaRPr lang="es-ES"/>
        </a:p>
      </dgm:t>
    </dgm:pt>
    <dgm:pt modelId="{8D971958-3A6F-4D81-84BA-561BC7DA9179}" type="sibTrans" cxnId="{FC8DDC09-3978-419D-8DB6-855CC3BCF56D}">
      <dgm:prSet/>
      <dgm:spPr/>
      <dgm:t>
        <a:bodyPr/>
        <a:lstStyle/>
        <a:p>
          <a:endParaRPr lang="es-ES"/>
        </a:p>
      </dgm:t>
    </dgm:pt>
    <dgm:pt modelId="{5BA088F4-A93E-406D-B463-6C8C33E575D0}">
      <dgm:prSet custT="1"/>
      <dgm:spPr/>
      <dgm:t>
        <a:bodyPr/>
        <a:lstStyle/>
        <a:p>
          <a:r>
            <a:rPr lang="es-ES" sz="1800" b="1" dirty="0" smtClean="0"/>
            <a:t>No dejarse llevar por el pánico</a:t>
          </a:r>
          <a:endParaRPr lang="es-ES" sz="1800" b="1" dirty="0"/>
        </a:p>
      </dgm:t>
    </dgm:pt>
    <dgm:pt modelId="{9BAE3E92-C9FF-4804-B0BD-C16BDC77C503}" type="parTrans" cxnId="{D3EC4BA4-F79D-4531-B067-6459A67C1220}">
      <dgm:prSet/>
      <dgm:spPr/>
      <dgm:t>
        <a:bodyPr/>
        <a:lstStyle/>
        <a:p>
          <a:endParaRPr lang="es-ES"/>
        </a:p>
      </dgm:t>
    </dgm:pt>
    <dgm:pt modelId="{496200C3-731F-4BC5-88D7-541B34156698}" type="sibTrans" cxnId="{D3EC4BA4-F79D-4531-B067-6459A67C1220}">
      <dgm:prSet/>
      <dgm:spPr/>
      <dgm:t>
        <a:bodyPr/>
        <a:lstStyle/>
        <a:p>
          <a:endParaRPr lang="es-ES"/>
        </a:p>
      </dgm:t>
    </dgm:pt>
    <dgm:pt modelId="{A62A6D15-63AB-4414-A7A3-6C2FA4EEC786}">
      <dgm:prSet custT="1"/>
      <dgm:spPr/>
      <dgm:t>
        <a:bodyPr/>
        <a:lstStyle/>
        <a:p>
          <a:r>
            <a:rPr lang="es-ES" sz="2000" b="1" dirty="0" smtClean="0"/>
            <a:t>Respirar con normalidad </a:t>
          </a:r>
          <a:r>
            <a:rPr lang="es-ES" sz="1200" dirty="0" smtClean="0"/>
            <a:t>( es decir, ni dejar de respirar , ni respirar demasiado rápido)</a:t>
          </a:r>
          <a:endParaRPr lang="es-ES" sz="1200" dirty="0"/>
        </a:p>
      </dgm:t>
    </dgm:pt>
    <dgm:pt modelId="{82DACA14-04C2-407C-BB34-42FD53BF4E31}" type="parTrans" cxnId="{3AF982C4-912F-4259-94F4-88F8125AE9FC}">
      <dgm:prSet/>
      <dgm:spPr/>
      <dgm:t>
        <a:bodyPr/>
        <a:lstStyle/>
        <a:p>
          <a:endParaRPr lang="es-ES"/>
        </a:p>
      </dgm:t>
    </dgm:pt>
    <dgm:pt modelId="{E4C3BD20-B18A-47A7-87F1-086E26DB5436}" type="sibTrans" cxnId="{3AF982C4-912F-4259-94F4-88F8125AE9FC}">
      <dgm:prSet/>
      <dgm:spPr/>
      <dgm:t>
        <a:bodyPr/>
        <a:lstStyle/>
        <a:p>
          <a:endParaRPr lang="es-ES"/>
        </a:p>
      </dgm:t>
    </dgm:pt>
    <dgm:pt modelId="{19B73B72-4E89-47AF-91C7-D1E8455E796D}">
      <dgm:prSet custT="1"/>
      <dgm:spPr/>
      <dgm:t>
        <a:bodyPr/>
        <a:lstStyle/>
        <a:p>
          <a:r>
            <a:rPr lang="es-ES" sz="2000" b="1" dirty="0" smtClean="0"/>
            <a:t>Controlar el tiempo</a:t>
          </a:r>
          <a:endParaRPr lang="es-ES" sz="2000" b="1" dirty="0"/>
        </a:p>
      </dgm:t>
    </dgm:pt>
    <dgm:pt modelId="{FB64E5A0-071C-4624-8F7E-8B1F761428A4}" type="parTrans" cxnId="{95E12DBC-9EA6-4F50-90DB-4D2DC4A1C563}">
      <dgm:prSet/>
      <dgm:spPr/>
      <dgm:t>
        <a:bodyPr/>
        <a:lstStyle/>
        <a:p>
          <a:endParaRPr lang="es-ES"/>
        </a:p>
      </dgm:t>
    </dgm:pt>
    <dgm:pt modelId="{E2E84B51-03C0-4227-8DDA-313513AAB1EA}" type="sibTrans" cxnId="{95E12DBC-9EA6-4F50-90DB-4D2DC4A1C563}">
      <dgm:prSet/>
      <dgm:spPr/>
      <dgm:t>
        <a:bodyPr/>
        <a:lstStyle/>
        <a:p>
          <a:endParaRPr lang="es-ES"/>
        </a:p>
      </dgm:t>
    </dgm:pt>
    <dgm:pt modelId="{10433391-D1FB-4AB7-8CF1-B2160E1A2289}">
      <dgm:prSet custT="1"/>
      <dgm:spPr/>
      <dgm:t>
        <a:bodyPr/>
        <a:lstStyle/>
        <a:p>
          <a:r>
            <a:rPr lang="es-ES" sz="1600" b="1" dirty="0" smtClean="0"/>
            <a:t>Estar atento a cualquier síntoma </a:t>
          </a:r>
          <a:r>
            <a:rPr lang="es-ES" sz="1200" dirty="0" smtClean="0"/>
            <a:t>que me indique que algo no va bien ( </a:t>
          </a:r>
          <a:r>
            <a:rPr lang="es-ES" sz="1200" dirty="0" err="1" smtClean="0"/>
            <a:t>ej</a:t>
          </a:r>
          <a:r>
            <a:rPr lang="es-ES" sz="1200" dirty="0" smtClean="0"/>
            <a:t>: </a:t>
          </a:r>
          <a:r>
            <a:rPr lang="es-ES" sz="1200" dirty="0" err="1" smtClean="0"/>
            <a:t>mareor</a:t>
          </a:r>
          <a:r>
            <a:rPr lang="es-ES" sz="1200" dirty="0" smtClean="0"/>
            <a:t>, desorientación…)</a:t>
          </a:r>
          <a:endParaRPr lang="es-ES" sz="1200" dirty="0"/>
        </a:p>
      </dgm:t>
    </dgm:pt>
    <dgm:pt modelId="{C9810BE2-E1F2-4B02-ACBC-583D9C15DDF2}" type="parTrans" cxnId="{BC50DAE5-6BDF-4517-BC91-5BF9611C9620}">
      <dgm:prSet/>
      <dgm:spPr/>
      <dgm:t>
        <a:bodyPr/>
        <a:lstStyle/>
        <a:p>
          <a:endParaRPr lang="es-ES"/>
        </a:p>
      </dgm:t>
    </dgm:pt>
    <dgm:pt modelId="{AC3DBED1-6933-43C1-8601-06010DEB0878}" type="sibTrans" cxnId="{BC50DAE5-6BDF-4517-BC91-5BF9611C9620}">
      <dgm:prSet/>
      <dgm:spPr/>
      <dgm:t>
        <a:bodyPr/>
        <a:lstStyle/>
        <a:p>
          <a:endParaRPr lang="es-ES"/>
        </a:p>
      </dgm:t>
    </dgm:pt>
    <dgm:pt modelId="{047BC80F-7AA6-4C04-B2C8-4327F2AAB959}" type="pres">
      <dgm:prSet presAssocID="{5298BC7F-59EE-4E99-9D44-5B8FBE00AED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D069F115-F861-4475-87FF-A05194B8D163}" type="pres">
      <dgm:prSet presAssocID="{31FEBEC7-3A48-4199-A911-5D76C740BDDD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2ACF6AE-BEA5-4264-BAD5-F5DF0682DDF1}" type="pres">
      <dgm:prSet presAssocID="{C90F69B8-B0A8-4EBD-B7A5-6CC2174C3204}" presName="sibTrans" presStyleCnt="0"/>
      <dgm:spPr/>
    </dgm:pt>
    <dgm:pt modelId="{4E77EB36-ABD8-463C-B022-AC152BF7CA65}" type="pres">
      <dgm:prSet presAssocID="{C5C9736F-69CF-45C5-BE74-EDE370A0D972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E28CB7A-0595-49E0-AB38-868CE91261E4}" type="pres">
      <dgm:prSet presAssocID="{8D971958-3A6F-4D81-84BA-561BC7DA9179}" presName="sibTrans" presStyleCnt="0"/>
      <dgm:spPr/>
    </dgm:pt>
    <dgm:pt modelId="{5BC124F5-EFEB-4A45-B6B4-02A7D557552D}" type="pres">
      <dgm:prSet presAssocID="{5BA088F4-A93E-406D-B463-6C8C33E575D0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827D500-5D4C-48AB-8AF7-2028F7B402C7}" type="pres">
      <dgm:prSet presAssocID="{496200C3-731F-4BC5-88D7-541B34156698}" presName="sibTrans" presStyleCnt="0"/>
      <dgm:spPr/>
    </dgm:pt>
    <dgm:pt modelId="{868D08FC-773F-4C01-AC0F-5D00AECCC601}" type="pres">
      <dgm:prSet presAssocID="{A62A6D15-63AB-4414-A7A3-6C2FA4EEC786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1F83015-670F-4B25-AAE5-BAD06F1280A6}" type="pres">
      <dgm:prSet presAssocID="{E4C3BD20-B18A-47A7-87F1-086E26DB5436}" presName="sibTrans" presStyleCnt="0"/>
      <dgm:spPr/>
    </dgm:pt>
    <dgm:pt modelId="{7D73E1F2-8AF9-4365-B2D3-FAB3884BE6C7}" type="pres">
      <dgm:prSet presAssocID="{19B73B72-4E89-47AF-91C7-D1E8455E796D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BE07770-3043-4F67-8C53-CC59E454D3DC}" type="pres">
      <dgm:prSet presAssocID="{E2E84B51-03C0-4227-8DDA-313513AAB1EA}" presName="sibTrans" presStyleCnt="0"/>
      <dgm:spPr/>
    </dgm:pt>
    <dgm:pt modelId="{E29848A9-2742-45EF-8B64-3DB574698C07}" type="pres">
      <dgm:prSet presAssocID="{10433391-D1FB-4AB7-8CF1-B2160E1A2289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5E12DBC-9EA6-4F50-90DB-4D2DC4A1C563}" srcId="{5298BC7F-59EE-4E99-9D44-5B8FBE00AED8}" destId="{19B73B72-4E89-47AF-91C7-D1E8455E796D}" srcOrd="4" destOrd="0" parTransId="{FB64E5A0-071C-4624-8F7E-8B1F761428A4}" sibTransId="{E2E84B51-03C0-4227-8DDA-313513AAB1EA}"/>
    <dgm:cxn modelId="{3AF982C4-912F-4259-94F4-88F8125AE9FC}" srcId="{5298BC7F-59EE-4E99-9D44-5B8FBE00AED8}" destId="{A62A6D15-63AB-4414-A7A3-6C2FA4EEC786}" srcOrd="3" destOrd="0" parTransId="{82DACA14-04C2-407C-BB34-42FD53BF4E31}" sibTransId="{E4C3BD20-B18A-47A7-87F1-086E26DB5436}"/>
    <dgm:cxn modelId="{F9B6FF34-8FCC-4BE6-8667-B59BA1D8C87F}" type="presOf" srcId="{5298BC7F-59EE-4E99-9D44-5B8FBE00AED8}" destId="{047BC80F-7AA6-4C04-B2C8-4327F2AAB959}" srcOrd="0" destOrd="0" presId="urn:microsoft.com/office/officeart/2005/8/layout/default"/>
    <dgm:cxn modelId="{FC8DDC09-3978-419D-8DB6-855CC3BCF56D}" srcId="{5298BC7F-59EE-4E99-9D44-5B8FBE00AED8}" destId="{C5C9736F-69CF-45C5-BE74-EDE370A0D972}" srcOrd="1" destOrd="0" parTransId="{376A5C22-7713-4D52-BF8C-20461C494E1C}" sibTransId="{8D971958-3A6F-4D81-84BA-561BC7DA9179}"/>
    <dgm:cxn modelId="{0F33CBFF-52DB-47E0-AD9D-0D169A23F5E7}" type="presOf" srcId="{19B73B72-4E89-47AF-91C7-D1E8455E796D}" destId="{7D73E1F2-8AF9-4365-B2D3-FAB3884BE6C7}" srcOrd="0" destOrd="0" presId="urn:microsoft.com/office/officeart/2005/8/layout/default"/>
    <dgm:cxn modelId="{347A00AD-A30C-41F7-B9CA-D8D5B6AC635A}" type="presOf" srcId="{A62A6D15-63AB-4414-A7A3-6C2FA4EEC786}" destId="{868D08FC-773F-4C01-AC0F-5D00AECCC601}" srcOrd="0" destOrd="0" presId="urn:microsoft.com/office/officeart/2005/8/layout/default"/>
    <dgm:cxn modelId="{3B0A9065-48B8-42E7-8632-32A344F6DE7C}" type="presOf" srcId="{C5C9736F-69CF-45C5-BE74-EDE370A0D972}" destId="{4E77EB36-ABD8-463C-B022-AC152BF7CA65}" srcOrd="0" destOrd="0" presId="urn:microsoft.com/office/officeart/2005/8/layout/default"/>
    <dgm:cxn modelId="{3DAA3EBB-DA4F-4018-81FA-712C39A86623}" type="presOf" srcId="{31FEBEC7-3A48-4199-A911-5D76C740BDDD}" destId="{D069F115-F861-4475-87FF-A05194B8D163}" srcOrd="0" destOrd="0" presId="urn:microsoft.com/office/officeart/2005/8/layout/default"/>
    <dgm:cxn modelId="{BC50DAE5-6BDF-4517-BC91-5BF9611C9620}" srcId="{5298BC7F-59EE-4E99-9D44-5B8FBE00AED8}" destId="{10433391-D1FB-4AB7-8CF1-B2160E1A2289}" srcOrd="5" destOrd="0" parTransId="{C9810BE2-E1F2-4B02-ACBC-583D9C15DDF2}" sibTransId="{AC3DBED1-6933-43C1-8601-06010DEB0878}"/>
    <dgm:cxn modelId="{3BA588B7-6151-4423-9E9F-A4572AB7B750}" srcId="{5298BC7F-59EE-4E99-9D44-5B8FBE00AED8}" destId="{31FEBEC7-3A48-4199-A911-5D76C740BDDD}" srcOrd="0" destOrd="0" parTransId="{93A10B83-115E-4947-BD6E-59D0E79E6180}" sibTransId="{C90F69B8-B0A8-4EBD-B7A5-6CC2174C3204}"/>
    <dgm:cxn modelId="{161A5276-B67D-4561-A2C0-2831564CDEDE}" type="presOf" srcId="{10433391-D1FB-4AB7-8CF1-B2160E1A2289}" destId="{E29848A9-2742-45EF-8B64-3DB574698C07}" srcOrd="0" destOrd="0" presId="urn:microsoft.com/office/officeart/2005/8/layout/default"/>
    <dgm:cxn modelId="{3D17454B-0A91-4FB0-99E6-97E745C2197B}" type="presOf" srcId="{5BA088F4-A93E-406D-B463-6C8C33E575D0}" destId="{5BC124F5-EFEB-4A45-B6B4-02A7D557552D}" srcOrd="0" destOrd="0" presId="urn:microsoft.com/office/officeart/2005/8/layout/default"/>
    <dgm:cxn modelId="{D3EC4BA4-F79D-4531-B067-6459A67C1220}" srcId="{5298BC7F-59EE-4E99-9D44-5B8FBE00AED8}" destId="{5BA088F4-A93E-406D-B463-6C8C33E575D0}" srcOrd="2" destOrd="0" parTransId="{9BAE3E92-C9FF-4804-B0BD-C16BDC77C503}" sibTransId="{496200C3-731F-4BC5-88D7-541B34156698}"/>
    <dgm:cxn modelId="{C6586FFB-F989-4624-A048-016E0359125F}" type="presParOf" srcId="{047BC80F-7AA6-4C04-B2C8-4327F2AAB959}" destId="{D069F115-F861-4475-87FF-A05194B8D163}" srcOrd="0" destOrd="0" presId="urn:microsoft.com/office/officeart/2005/8/layout/default"/>
    <dgm:cxn modelId="{8781093F-4585-4CFB-A63C-330F945905AC}" type="presParOf" srcId="{047BC80F-7AA6-4C04-B2C8-4327F2AAB959}" destId="{32ACF6AE-BEA5-4264-BAD5-F5DF0682DDF1}" srcOrd="1" destOrd="0" presId="urn:microsoft.com/office/officeart/2005/8/layout/default"/>
    <dgm:cxn modelId="{BB9E8F71-44E8-4609-B77A-94669B89B42D}" type="presParOf" srcId="{047BC80F-7AA6-4C04-B2C8-4327F2AAB959}" destId="{4E77EB36-ABD8-463C-B022-AC152BF7CA65}" srcOrd="2" destOrd="0" presId="urn:microsoft.com/office/officeart/2005/8/layout/default"/>
    <dgm:cxn modelId="{4B4879B0-F44C-4EFF-B39E-EA952DB7A9D9}" type="presParOf" srcId="{047BC80F-7AA6-4C04-B2C8-4327F2AAB959}" destId="{CE28CB7A-0595-49E0-AB38-868CE91261E4}" srcOrd="3" destOrd="0" presId="urn:microsoft.com/office/officeart/2005/8/layout/default"/>
    <dgm:cxn modelId="{4C7BC6E3-40B1-42E0-880D-B6ACD83191E2}" type="presParOf" srcId="{047BC80F-7AA6-4C04-B2C8-4327F2AAB959}" destId="{5BC124F5-EFEB-4A45-B6B4-02A7D557552D}" srcOrd="4" destOrd="0" presId="urn:microsoft.com/office/officeart/2005/8/layout/default"/>
    <dgm:cxn modelId="{1AEC43BE-8D00-45B2-B1E4-2A9E835A1FC3}" type="presParOf" srcId="{047BC80F-7AA6-4C04-B2C8-4327F2AAB959}" destId="{D827D500-5D4C-48AB-8AF7-2028F7B402C7}" srcOrd="5" destOrd="0" presId="urn:microsoft.com/office/officeart/2005/8/layout/default"/>
    <dgm:cxn modelId="{FB2E9913-ECA0-4DF3-8745-822AD94E91BB}" type="presParOf" srcId="{047BC80F-7AA6-4C04-B2C8-4327F2AAB959}" destId="{868D08FC-773F-4C01-AC0F-5D00AECCC601}" srcOrd="6" destOrd="0" presId="urn:microsoft.com/office/officeart/2005/8/layout/default"/>
    <dgm:cxn modelId="{E9CBA761-5DD6-4D88-9BA6-BA65F18F38CF}" type="presParOf" srcId="{047BC80F-7AA6-4C04-B2C8-4327F2AAB959}" destId="{91F83015-670F-4B25-AAE5-BAD06F1280A6}" srcOrd="7" destOrd="0" presId="urn:microsoft.com/office/officeart/2005/8/layout/default"/>
    <dgm:cxn modelId="{AE7C1913-E066-46D8-BFA7-3C05479FE6C7}" type="presParOf" srcId="{047BC80F-7AA6-4C04-B2C8-4327F2AAB959}" destId="{7D73E1F2-8AF9-4365-B2D3-FAB3884BE6C7}" srcOrd="8" destOrd="0" presId="urn:microsoft.com/office/officeart/2005/8/layout/default"/>
    <dgm:cxn modelId="{33AD4F2D-A108-4199-91F0-F3C8D3839416}" type="presParOf" srcId="{047BC80F-7AA6-4C04-B2C8-4327F2AAB959}" destId="{7BE07770-3043-4F67-8C53-CC59E454D3DC}" srcOrd="9" destOrd="0" presId="urn:microsoft.com/office/officeart/2005/8/layout/default"/>
    <dgm:cxn modelId="{F9B9AF03-90B1-4098-8992-AA2D88324FBE}" type="presParOf" srcId="{047BC80F-7AA6-4C04-B2C8-4327F2AAB959}" destId="{E29848A9-2742-45EF-8B64-3DB574698C07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ED795D0-7201-491C-B7DB-94C22433217B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107ECCC6-F43D-494E-B438-29F74AEF93CD}">
      <dgm:prSet phldrT="[Texto]" custT="1"/>
      <dgm:spPr/>
      <dgm:t>
        <a:bodyPr/>
        <a:lstStyle/>
        <a:p>
          <a:r>
            <a:rPr lang="es-ES" sz="2800" dirty="0" smtClean="0"/>
            <a:t>Adaptación</a:t>
          </a:r>
          <a:endParaRPr lang="es-ES" sz="2800" dirty="0"/>
        </a:p>
      </dgm:t>
    </dgm:pt>
    <dgm:pt modelId="{DF2039EF-1B39-4545-A8BC-3871A0896DF9}" type="parTrans" cxnId="{2B956FBE-E14C-4A6F-A494-8E56035CDAD8}">
      <dgm:prSet/>
      <dgm:spPr/>
      <dgm:t>
        <a:bodyPr/>
        <a:lstStyle/>
        <a:p>
          <a:endParaRPr lang="es-ES"/>
        </a:p>
      </dgm:t>
    </dgm:pt>
    <dgm:pt modelId="{5CA42896-A040-48EF-901F-7DCD4500BC37}" type="sibTrans" cxnId="{2B956FBE-E14C-4A6F-A494-8E56035CDAD8}">
      <dgm:prSet/>
      <dgm:spPr/>
      <dgm:t>
        <a:bodyPr/>
        <a:lstStyle/>
        <a:p>
          <a:endParaRPr lang="es-ES"/>
        </a:p>
      </dgm:t>
    </dgm:pt>
    <dgm:pt modelId="{C7AA59CB-BCF8-47C8-9070-C7967CC83293}">
      <dgm:prSet phldrT="[Texto]" custT="1"/>
      <dgm:spPr/>
      <dgm:t>
        <a:bodyPr/>
        <a:lstStyle/>
        <a:p>
          <a:r>
            <a:rPr lang="es-ES" sz="2000" dirty="0" smtClean="0"/>
            <a:t>Gran aumento del tamaño del tórax</a:t>
          </a:r>
          <a:endParaRPr lang="es-ES" sz="2000" dirty="0"/>
        </a:p>
      </dgm:t>
    </dgm:pt>
    <dgm:pt modelId="{650FB88F-A31D-47B4-B474-7D3D10F72A39}" type="parTrans" cxnId="{631C626B-0EDD-497E-955A-62BEBAD45D94}">
      <dgm:prSet/>
      <dgm:spPr/>
      <dgm:t>
        <a:bodyPr/>
        <a:lstStyle/>
        <a:p>
          <a:endParaRPr lang="es-ES"/>
        </a:p>
      </dgm:t>
    </dgm:pt>
    <dgm:pt modelId="{1B7133A4-A34C-4AF4-91EB-6BF2F414E90F}" type="sibTrans" cxnId="{631C626B-0EDD-497E-955A-62BEBAD45D94}">
      <dgm:prSet/>
      <dgm:spPr/>
      <dgm:t>
        <a:bodyPr/>
        <a:lstStyle/>
        <a:p>
          <a:endParaRPr lang="es-ES"/>
        </a:p>
      </dgm:t>
    </dgm:pt>
    <dgm:pt modelId="{3204AA6B-B9DA-451B-80AD-9862FE1CC38C}">
      <dgm:prSet phldrT="[Texto]" custT="1"/>
      <dgm:spPr/>
      <dgm:t>
        <a:bodyPr/>
        <a:lstStyle/>
        <a:p>
          <a:r>
            <a:rPr lang="es-ES" sz="2000" dirty="0" smtClean="0"/>
            <a:t>Disminución del tamaño corporal</a:t>
          </a:r>
          <a:endParaRPr lang="es-ES" sz="2000" dirty="0"/>
        </a:p>
      </dgm:t>
    </dgm:pt>
    <dgm:pt modelId="{8F924822-BA25-4153-951F-ADDEDC494592}" type="parTrans" cxnId="{8C47198D-437D-4389-AD29-485C0012D1C8}">
      <dgm:prSet/>
      <dgm:spPr/>
      <dgm:t>
        <a:bodyPr/>
        <a:lstStyle/>
        <a:p>
          <a:endParaRPr lang="es-ES"/>
        </a:p>
      </dgm:t>
    </dgm:pt>
    <dgm:pt modelId="{F6C9F39B-AA00-4FF6-922D-0E6CF259AE05}" type="sibTrans" cxnId="{8C47198D-437D-4389-AD29-485C0012D1C8}">
      <dgm:prSet/>
      <dgm:spPr/>
      <dgm:t>
        <a:bodyPr/>
        <a:lstStyle/>
        <a:p>
          <a:endParaRPr lang="es-ES"/>
        </a:p>
      </dgm:t>
    </dgm:pt>
    <dgm:pt modelId="{87603DC6-EA04-4324-B144-DAFE0CF39AEC}">
      <dgm:prSet phldrT="[Texto]" custT="1"/>
      <dgm:spPr/>
      <dgm:t>
        <a:bodyPr/>
        <a:lstStyle/>
        <a:p>
          <a:r>
            <a:rPr lang="es-ES" sz="2000" dirty="0" smtClean="0"/>
            <a:t>Cantidades adicionales de gasto cardíaco</a:t>
          </a:r>
          <a:endParaRPr lang="es-ES" sz="2000" dirty="0"/>
        </a:p>
      </dgm:t>
    </dgm:pt>
    <dgm:pt modelId="{FA2E4126-DA5D-47DE-AF5C-ACC9FBAE122C}" type="parTrans" cxnId="{9E4B7DFA-E960-4CF7-8876-1C2FBFFA695D}">
      <dgm:prSet/>
      <dgm:spPr/>
      <dgm:t>
        <a:bodyPr/>
        <a:lstStyle/>
        <a:p>
          <a:endParaRPr lang="es-ES"/>
        </a:p>
      </dgm:t>
    </dgm:pt>
    <dgm:pt modelId="{22422B01-9A3C-44D8-BB10-7133A01A5B8C}" type="sibTrans" cxnId="{9E4B7DFA-E960-4CF7-8876-1C2FBFFA695D}">
      <dgm:prSet/>
      <dgm:spPr/>
      <dgm:t>
        <a:bodyPr/>
        <a:lstStyle/>
        <a:p>
          <a:endParaRPr lang="es-ES"/>
        </a:p>
      </dgm:t>
    </dgm:pt>
    <dgm:pt modelId="{20D90BCD-A916-49C3-84E0-BF00964DD175}">
      <dgm:prSet custT="1"/>
      <dgm:spPr/>
      <dgm:t>
        <a:bodyPr/>
        <a:lstStyle/>
        <a:p>
          <a:r>
            <a:rPr lang="es-ES" sz="1800" dirty="0" smtClean="0"/>
            <a:t>Elevado cociente de capacidad ventilatoria respecto a la masa corporal</a:t>
          </a:r>
        </a:p>
      </dgm:t>
    </dgm:pt>
    <dgm:pt modelId="{9342A6C1-CAEA-4A1F-A6F7-479CC23EFFA6}" type="parTrans" cxnId="{ED642A16-03E9-4E6C-9F8D-43B44CC18B30}">
      <dgm:prSet/>
      <dgm:spPr/>
      <dgm:t>
        <a:bodyPr/>
        <a:lstStyle/>
        <a:p>
          <a:endParaRPr lang="es-ES"/>
        </a:p>
      </dgm:t>
    </dgm:pt>
    <dgm:pt modelId="{27F336AC-2A45-4588-856D-E2DEA8F55BFC}" type="sibTrans" cxnId="{ED642A16-03E9-4E6C-9F8D-43B44CC18B30}">
      <dgm:prSet/>
      <dgm:spPr/>
      <dgm:t>
        <a:bodyPr/>
        <a:lstStyle/>
        <a:p>
          <a:endParaRPr lang="es-ES"/>
        </a:p>
      </dgm:t>
    </dgm:pt>
    <dgm:pt modelId="{F0D9C43B-D2BE-4763-A6F8-AA2D8B6D41B6}" type="pres">
      <dgm:prSet presAssocID="{EED795D0-7201-491C-B7DB-94C22433217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CE9B5C7A-D5D4-4E22-ACDB-F65BF5C021B0}" type="pres">
      <dgm:prSet presAssocID="{107ECCC6-F43D-494E-B438-29F74AEF93CD}" presName="hierRoot1" presStyleCnt="0">
        <dgm:presLayoutVars>
          <dgm:hierBranch val="init"/>
        </dgm:presLayoutVars>
      </dgm:prSet>
      <dgm:spPr/>
    </dgm:pt>
    <dgm:pt modelId="{15D816AB-9FAB-4D3B-B0A1-06B698C8F516}" type="pres">
      <dgm:prSet presAssocID="{107ECCC6-F43D-494E-B438-29F74AEF93CD}" presName="rootComposite1" presStyleCnt="0"/>
      <dgm:spPr/>
    </dgm:pt>
    <dgm:pt modelId="{5E6D71F0-60C3-4EA2-873D-30BD542018F5}" type="pres">
      <dgm:prSet presAssocID="{107ECCC6-F43D-494E-B438-29F74AEF93CD}" presName="rootText1" presStyleLbl="node0" presStyleIdx="0" presStyleCnt="1" custScaleX="210387" custScaleY="17469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663DFA1-5F40-48BB-93EF-E7EE246DE2AA}" type="pres">
      <dgm:prSet presAssocID="{107ECCC6-F43D-494E-B438-29F74AEF93C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E1ACDEB8-37FF-4CC8-BBF4-447E6F0C623F}" type="pres">
      <dgm:prSet presAssocID="{107ECCC6-F43D-494E-B438-29F74AEF93CD}" presName="hierChild2" presStyleCnt="0"/>
      <dgm:spPr/>
    </dgm:pt>
    <dgm:pt modelId="{75D92319-0221-4AFF-9C65-2E8A8DCB1FB7}" type="pres">
      <dgm:prSet presAssocID="{650FB88F-A31D-47B4-B474-7D3D10F72A39}" presName="Name37" presStyleLbl="parChTrans1D2" presStyleIdx="0" presStyleCnt="4"/>
      <dgm:spPr/>
      <dgm:t>
        <a:bodyPr/>
        <a:lstStyle/>
        <a:p>
          <a:endParaRPr lang="es-ES"/>
        </a:p>
      </dgm:t>
    </dgm:pt>
    <dgm:pt modelId="{42083E01-4738-4D85-8A1E-0FB15E5CAD9D}" type="pres">
      <dgm:prSet presAssocID="{C7AA59CB-BCF8-47C8-9070-C7967CC83293}" presName="hierRoot2" presStyleCnt="0">
        <dgm:presLayoutVars>
          <dgm:hierBranch val="init"/>
        </dgm:presLayoutVars>
      </dgm:prSet>
      <dgm:spPr/>
    </dgm:pt>
    <dgm:pt modelId="{DE63D17F-88E0-4340-A822-939484D439BF}" type="pres">
      <dgm:prSet presAssocID="{C7AA59CB-BCF8-47C8-9070-C7967CC83293}" presName="rootComposite" presStyleCnt="0"/>
      <dgm:spPr/>
    </dgm:pt>
    <dgm:pt modelId="{F0757920-D77B-4003-B3E6-8315AA806AEF}" type="pres">
      <dgm:prSet presAssocID="{C7AA59CB-BCF8-47C8-9070-C7967CC83293}" presName="rootText" presStyleLbl="node2" presStyleIdx="0" presStyleCnt="4" custScaleX="152408" custScaleY="2467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610CCD2-6E3B-4A53-8DE2-C9A3242DBFC0}" type="pres">
      <dgm:prSet presAssocID="{C7AA59CB-BCF8-47C8-9070-C7967CC83293}" presName="rootConnector" presStyleLbl="node2" presStyleIdx="0" presStyleCnt="4"/>
      <dgm:spPr/>
      <dgm:t>
        <a:bodyPr/>
        <a:lstStyle/>
        <a:p>
          <a:endParaRPr lang="es-ES"/>
        </a:p>
      </dgm:t>
    </dgm:pt>
    <dgm:pt modelId="{1662952F-9899-4055-89ED-4664F61E706F}" type="pres">
      <dgm:prSet presAssocID="{C7AA59CB-BCF8-47C8-9070-C7967CC83293}" presName="hierChild4" presStyleCnt="0"/>
      <dgm:spPr/>
    </dgm:pt>
    <dgm:pt modelId="{D4863B27-73BA-4751-9F79-9CAF28B63D58}" type="pres">
      <dgm:prSet presAssocID="{C7AA59CB-BCF8-47C8-9070-C7967CC83293}" presName="hierChild5" presStyleCnt="0"/>
      <dgm:spPr/>
    </dgm:pt>
    <dgm:pt modelId="{B60A97AD-8695-4697-B2BC-A25EC7EFDC6F}" type="pres">
      <dgm:prSet presAssocID="{9342A6C1-CAEA-4A1F-A6F7-479CC23EFFA6}" presName="Name37" presStyleLbl="parChTrans1D2" presStyleIdx="1" presStyleCnt="4"/>
      <dgm:spPr/>
      <dgm:t>
        <a:bodyPr/>
        <a:lstStyle/>
        <a:p>
          <a:endParaRPr lang="es-ES"/>
        </a:p>
      </dgm:t>
    </dgm:pt>
    <dgm:pt modelId="{74D1D427-203D-4B31-BAD8-205276C2EA35}" type="pres">
      <dgm:prSet presAssocID="{20D90BCD-A916-49C3-84E0-BF00964DD175}" presName="hierRoot2" presStyleCnt="0">
        <dgm:presLayoutVars>
          <dgm:hierBranch val="init"/>
        </dgm:presLayoutVars>
      </dgm:prSet>
      <dgm:spPr/>
    </dgm:pt>
    <dgm:pt modelId="{CCF96F83-831F-46A9-82AB-6529339A32C0}" type="pres">
      <dgm:prSet presAssocID="{20D90BCD-A916-49C3-84E0-BF00964DD175}" presName="rootComposite" presStyleCnt="0"/>
      <dgm:spPr/>
    </dgm:pt>
    <dgm:pt modelId="{A4F8FB4F-1F66-4922-B5FE-CF77AC2DECE3}" type="pres">
      <dgm:prSet presAssocID="{20D90BCD-A916-49C3-84E0-BF00964DD175}" presName="rootText" presStyleLbl="node2" presStyleIdx="1" presStyleCnt="4" custScaleX="156576" custScaleY="2698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A5883D-89AA-4F75-BFCB-8E2D908009FE}" type="pres">
      <dgm:prSet presAssocID="{20D90BCD-A916-49C3-84E0-BF00964DD175}" presName="rootConnector" presStyleLbl="node2" presStyleIdx="1" presStyleCnt="4"/>
      <dgm:spPr/>
      <dgm:t>
        <a:bodyPr/>
        <a:lstStyle/>
        <a:p>
          <a:endParaRPr lang="es-ES"/>
        </a:p>
      </dgm:t>
    </dgm:pt>
    <dgm:pt modelId="{9B69B8F3-1E03-41E3-96DE-E7B2B8A830BA}" type="pres">
      <dgm:prSet presAssocID="{20D90BCD-A916-49C3-84E0-BF00964DD175}" presName="hierChild4" presStyleCnt="0"/>
      <dgm:spPr/>
    </dgm:pt>
    <dgm:pt modelId="{6DA2A009-3CE3-4299-B2E5-BE0A38328F8D}" type="pres">
      <dgm:prSet presAssocID="{20D90BCD-A916-49C3-84E0-BF00964DD175}" presName="hierChild5" presStyleCnt="0"/>
      <dgm:spPr/>
    </dgm:pt>
    <dgm:pt modelId="{484EC66E-A6CB-4A33-8F39-1C7CC8D4B916}" type="pres">
      <dgm:prSet presAssocID="{8F924822-BA25-4153-951F-ADDEDC494592}" presName="Name37" presStyleLbl="parChTrans1D2" presStyleIdx="2" presStyleCnt="4"/>
      <dgm:spPr/>
      <dgm:t>
        <a:bodyPr/>
        <a:lstStyle/>
        <a:p>
          <a:endParaRPr lang="es-ES"/>
        </a:p>
      </dgm:t>
    </dgm:pt>
    <dgm:pt modelId="{B90FD544-E14D-4B2F-A778-572437EDB82F}" type="pres">
      <dgm:prSet presAssocID="{3204AA6B-B9DA-451B-80AD-9862FE1CC38C}" presName="hierRoot2" presStyleCnt="0">
        <dgm:presLayoutVars>
          <dgm:hierBranch val="init"/>
        </dgm:presLayoutVars>
      </dgm:prSet>
      <dgm:spPr/>
    </dgm:pt>
    <dgm:pt modelId="{7775CFC9-B472-4A63-A05A-8823082E7FA8}" type="pres">
      <dgm:prSet presAssocID="{3204AA6B-B9DA-451B-80AD-9862FE1CC38C}" presName="rootComposite" presStyleCnt="0"/>
      <dgm:spPr/>
    </dgm:pt>
    <dgm:pt modelId="{E5CA25C2-D27A-4954-86DA-09C273246598}" type="pres">
      <dgm:prSet presAssocID="{3204AA6B-B9DA-451B-80AD-9862FE1CC38C}" presName="rootText" presStyleLbl="node2" presStyleIdx="2" presStyleCnt="4" custScaleX="145447" custScaleY="2229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C6BDEE9-C5F0-4912-881F-A2FEDB99896D}" type="pres">
      <dgm:prSet presAssocID="{3204AA6B-B9DA-451B-80AD-9862FE1CC38C}" presName="rootConnector" presStyleLbl="node2" presStyleIdx="2" presStyleCnt="4"/>
      <dgm:spPr/>
      <dgm:t>
        <a:bodyPr/>
        <a:lstStyle/>
        <a:p>
          <a:endParaRPr lang="es-ES"/>
        </a:p>
      </dgm:t>
    </dgm:pt>
    <dgm:pt modelId="{CB31FF7A-5D28-4E78-877D-D3BE691DFAE4}" type="pres">
      <dgm:prSet presAssocID="{3204AA6B-B9DA-451B-80AD-9862FE1CC38C}" presName="hierChild4" presStyleCnt="0"/>
      <dgm:spPr/>
    </dgm:pt>
    <dgm:pt modelId="{EAA2979C-298F-42DC-8D1F-CD265137C5E6}" type="pres">
      <dgm:prSet presAssocID="{3204AA6B-B9DA-451B-80AD-9862FE1CC38C}" presName="hierChild5" presStyleCnt="0"/>
      <dgm:spPr/>
    </dgm:pt>
    <dgm:pt modelId="{859E606C-0BB0-4531-8607-2DDEFC809438}" type="pres">
      <dgm:prSet presAssocID="{FA2E4126-DA5D-47DE-AF5C-ACC9FBAE122C}" presName="Name37" presStyleLbl="parChTrans1D2" presStyleIdx="3" presStyleCnt="4"/>
      <dgm:spPr/>
      <dgm:t>
        <a:bodyPr/>
        <a:lstStyle/>
        <a:p>
          <a:endParaRPr lang="es-ES"/>
        </a:p>
      </dgm:t>
    </dgm:pt>
    <dgm:pt modelId="{15252164-4E8F-424B-8B77-630FB0B0DBCD}" type="pres">
      <dgm:prSet presAssocID="{87603DC6-EA04-4324-B144-DAFE0CF39AEC}" presName="hierRoot2" presStyleCnt="0">
        <dgm:presLayoutVars>
          <dgm:hierBranch val="init"/>
        </dgm:presLayoutVars>
      </dgm:prSet>
      <dgm:spPr/>
    </dgm:pt>
    <dgm:pt modelId="{188491DE-DA80-4852-A8DD-088F1BABC77F}" type="pres">
      <dgm:prSet presAssocID="{87603DC6-EA04-4324-B144-DAFE0CF39AEC}" presName="rootComposite" presStyleCnt="0"/>
      <dgm:spPr/>
    </dgm:pt>
    <dgm:pt modelId="{62B9CC90-4B0E-4091-A60D-0E4B764F9085}" type="pres">
      <dgm:prSet presAssocID="{87603DC6-EA04-4324-B144-DAFE0CF39AEC}" presName="rootText" presStyleLbl="node2" presStyleIdx="3" presStyleCnt="4" custScaleX="129218" custScaleY="2229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0E10C4C-E29C-475A-BDC1-6990905F8531}" type="pres">
      <dgm:prSet presAssocID="{87603DC6-EA04-4324-B144-DAFE0CF39AEC}" presName="rootConnector" presStyleLbl="node2" presStyleIdx="3" presStyleCnt="4"/>
      <dgm:spPr/>
      <dgm:t>
        <a:bodyPr/>
        <a:lstStyle/>
        <a:p>
          <a:endParaRPr lang="es-ES"/>
        </a:p>
      </dgm:t>
    </dgm:pt>
    <dgm:pt modelId="{A3897D66-BE89-4E83-AE2E-BB2B0FBE968A}" type="pres">
      <dgm:prSet presAssocID="{87603DC6-EA04-4324-B144-DAFE0CF39AEC}" presName="hierChild4" presStyleCnt="0"/>
      <dgm:spPr/>
    </dgm:pt>
    <dgm:pt modelId="{123F360B-234C-4BA7-AF8F-177116CDA181}" type="pres">
      <dgm:prSet presAssocID="{87603DC6-EA04-4324-B144-DAFE0CF39AEC}" presName="hierChild5" presStyleCnt="0"/>
      <dgm:spPr/>
    </dgm:pt>
    <dgm:pt modelId="{25CC1EA2-60D6-49C3-A75C-E458E4FDEBE0}" type="pres">
      <dgm:prSet presAssocID="{107ECCC6-F43D-494E-B438-29F74AEF93CD}" presName="hierChild3" presStyleCnt="0"/>
      <dgm:spPr/>
    </dgm:pt>
  </dgm:ptLst>
  <dgm:cxnLst>
    <dgm:cxn modelId="{64829D42-EBDE-47BB-AA6E-18F8389AF2DA}" type="presOf" srcId="{20D90BCD-A916-49C3-84E0-BF00964DD175}" destId="{BFA5883D-89AA-4F75-BFCB-8E2D908009FE}" srcOrd="1" destOrd="0" presId="urn:microsoft.com/office/officeart/2005/8/layout/orgChart1"/>
    <dgm:cxn modelId="{9C8182AA-3C24-4786-AC2B-B2761C460EFF}" type="presOf" srcId="{650FB88F-A31D-47B4-B474-7D3D10F72A39}" destId="{75D92319-0221-4AFF-9C65-2E8A8DCB1FB7}" srcOrd="0" destOrd="0" presId="urn:microsoft.com/office/officeart/2005/8/layout/orgChart1"/>
    <dgm:cxn modelId="{ED642A16-03E9-4E6C-9F8D-43B44CC18B30}" srcId="{107ECCC6-F43D-494E-B438-29F74AEF93CD}" destId="{20D90BCD-A916-49C3-84E0-BF00964DD175}" srcOrd="1" destOrd="0" parTransId="{9342A6C1-CAEA-4A1F-A6F7-479CC23EFFA6}" sibTransId="{27F336AC-2A45-4588-856D-E2DEA8F55BFC}"/>
    <dgm:cxn modelId="{3ED2DE8F-1E65-4BAB-A610-7066ED9332A9}" type="presOf" srcId="{87603DC6-EA04-4324-B144-DAFE0CF39AEC}" destId="{62B9CC90-4B0E-4091-A60D-0E4B764F9085}" srcOrd="0" destOrd="0" presId="urn:microsoft.com/office/officeart/2005/8/layout/orgChart1"/>
    <dgm:cxn modelId="{8C47198D-437D-4389-AD29-485C0012D1C8}" srcId="{107ECCC6-F43D-494E-B438-29F74AEF93CD}" destId="{3204AA6B-B9DA-451B-80AD-9862FE1CC38C}" srcOrd="2" destOrd="0" parTransId="{8F924822-BA25-4153-951F-ADDEDC494592}" sibTransId="{F6C9F39B-AA00-4FF6-922D-0E6CF259AE05}"/>
    <dgm:cxn modelId="{4DCE0810-E72A-4B90-993A-DBA8E0E183FD}" type="presOf" srcId="{107ECCC6-F43D-494E-B438-29F74AEF93CD}" destId="{5E6D71F0-60C3-4EA2-873D-30BD542018F5}" srcOrd="0" destOrd="0" presId="urn:microsoft.com/office/officeart/2005/8/layout/orgChart1"/>
    <dgm:cxn modelId="{6FC77A42-6927-4BB2-89D7-335B26E2DF34}" type="presOf" srcId="{3204AA6B-B9DA-451B-80AD-9862FE1CC38C}" destId="{E5CA25C2-D27A-4954-86DA-09C273246598}" srcOrd="0" destOrd="0" presId="urn:microsoft.com/office/officeart/2005/8/layout/orgChart1"/>
    <dgm:cxn modelId="{2B956FBE-E14C-4A6F-A494-8E56035CDAD8}" srcId="{EED795D0-7201-491C-B7DB-94C22433217B}" destId="{107ECCC6-F43D-494E-B438-29F74AEF93CD}" srcOrd="0" destOrd="0" parTransId="{DF2039EF-1B39-4545-A8BC-3871A0896DF9}" sibTransId="{5CA42896-A040-48EF-901F-7DCD4500BC37}"/>
    <dgm:cxn modelId="{631C626B-0EDD-497E-955A-62BEBAD45D94}" srcId="{107ECCC6-F43D-494E-B438-29F74AEF93CD}" destId="{C7AA59CB-BCF8-47C8-9070-C7967CC83293}" srcOrd="0" destOrd="0" parTransId="{650FB88F-A31D-47B4-B474-7D3D10F72A39}" sibTransId="{1B7133A4-A34C-4AF4-91EB-6BF2F414E90F}"/>
    <dgm:cxn modelId="{CE969661-ECA7-4353-A6AB-BBC5C3E85161}" type="presOf" srcId="{8F924822-BA25-4153-951F-ADDEDC494592}" destId="{484EC66E-A6CB-4A33-8F39-1C7CC8D4B916}" srcOrd="0" destOrd="0" presId="urn:microsoft.com/office/officeart/2005/8/layout/orgChart1"/>
    <dgm:cxn modelId="{6A0A49C0-99FC-42CD-AF86-15DCD3EB257D}" type="presOf" srcId="{107ECCC6-F43D-494E-B438-29F74AEF93CD}" destId="{2663DFA1-5F40-48BB-93EF-E7EE246DE2AA}" srcOrd="1" destOrd="0" presId="urn:microsoft.com/office/officeart/2005/8/layout/orgChart1"/>
    <dgm:cxn modelId="{68480B44-88FA-4164-A173-191FB98A48CE}" type="presOf" srcId="{C7AA59CB-BCF8-47C8-9070-C7967CC83293}" destId="{F0757920-D77B-4003-B3E6-8315AA806AEF}" srcOrd="0" destOrd="0" presId="urn:microsoft.com/office/officeart/2005/8/layout/orgChart1"/>
    <dgm:cxn modelId="{03379E1F-3019-4921-8A04-BBA79182A3CF}" type="presOf" srcId="{9342A6C1-CAEA-4A1F-A6F7-479CC23EFFA6}" destId="{B60A97AD-8695-4697-B2BC-A25EC7EFDC6F}" srcOrd="0" destOrd="0" presId="urn:microsoft.com/office/officeart/2005/8/layout/orgChart1"/>
    <dgm:cxn modelId="{1F586909-BDA2-41E9-BC4B-7F69153EBD2C}" type="presOf" srcId="{87603DC6-EA04-4324-B144-DAFE0CF39AEC}" destId="{30E10C4C-E29C-475A-BDC1-6990905F8531}" srcOrd="1" destOrd="0" presId="urn:microsoft.com/office/officeart/2005/8/layout/orgChart1"/>
    <dgm:cxn modelId="{9E4B7DFA-E960-4CF7-8876-1C2FBFFA695D}" srcId="{107ECCC6-F43D-494E-B438-29F74AEF93CD}" destId="{87603DC6-EA04-4324-B144-DAFE0CF39AEC}" srcOrd="3" destOrd="0" parTransId="{FA2E4126-DA5D-47DE-AF5C-ACC9FBAE122C}" sibTransId="{22422B01-9A3C-44D8-BB10-7133A01A5B8C}"/>
    <dgm:cxn modelId="{0F11DDDD-EC58-4343-AD6C-1EC3D85AB8B1}" type="presOf" srcId="{C7AA59CB-BCF8-47C8-9070-C7967CC83293}" destId="{6610CCD2-6E3B-4A53-8DE2-C9A3242DBFC0}" srcOrd="1" destOrd="0" presId="urn:microsoft.com/office/officeart/2005/8/layout/orgChart1"/>
    <dgm:cxn modelId="{C7DF288C-292E-474B-93E0-5FD5A9B98699}" type="presOf" srcId="{20D90BCD-A916-49C3-84E0-BF00964DD175}" destId="{A4F8FB4F-1F66-4922-B5FE-CF77AC2DECE3}" srcOrd="0" destOrd="0" presId="urn:microsoft.com/office/officeart/2005/8/layout/orgChart1"/>
    <dgm:cxn modelId="{7FD56124-C8B6-497C-A01B-0AF4E5372E37}" type="presOf" srcId="{3204AA6B-B9DA-451B-80AD-9862FE1CC38C}" destId="{8C6BDEE9-C5F0-4912-881F-A2FEDB99896D}" srcOrd="1" destOrd="0" presId="urn:microsoft.com/office/officeart/2005/8/layout/orgChart1"/>
    <dgm:cxn modelId="{E8BD895A-2627-4402-9BC4-ABEDC82799B4}" type="presOf" srcId="{EED795D0-7201-491C-B7DB-94C22433217B}" destId="{F0D9C43B-D2BE-4763-A6F8-AA2D8B6D41B6}" srcOrd="0" destOrd="0" presId="urn:microsoft.com/office/officeart/2005/8/layout/orgChart1"/>
    <dgm:cxn modelId="{8B9A0566-7A77-4D2B-B611-B2622227D548}" type="presOf" srcId="{FA2E4126-DA5D-47DE-AF5C-ACC9FBAE122C}" destId="{859E606C-0BB0-4531-8607-2DDEFC809438}" srcOrd="0" destOrd="0" presId="urn:microsoft.com/office/officeart/2005/8/layout/orgChart1"/>
    <dgm:cxn modelId="{555583DF-EEF7-4358-8837-B65101AFD004}" type="presParOf" srcId="{F0D9C43B-D2BE-4763-A6F8-AA2D8B6D41B6}" destId="{CE9B5C7A-D5D4-4E22-ACDB-F65BF5C021B0}" srcOrd="0" destOrd="0" presId="urn:microsoft.com/office/officeart/2005/8/layout/orgChart1"/>
    <dgm:cxn modelId="{E43BB8BB-5DC0-48FB-8CDA-409968FC8C4D}" type="presParOf" srcId="{CE9B5C7A-D5D4-4E22-ACDB-F65BF5C021B0}" destId="{15D816AB-9FAB-4D3B-B0A1-06B698C8F516}" srcOrd="0" destOrd="0" presId="urn:microsoft.com/office/officeart/2005/8/layout/orgChart1"/>
    <dgm:cxn modelId="{02032E31-1D3A-420E-AAF9-9477399FCD53}" type="presParOf" srcId="{15D816AB-9FAB-4D3B-B0A1-06B698C8F516}" destId="{5E6D71F0-60C3-4EA2-873D-30BD542018F5}" srcOrd="0" destOrd="0" presId="urn:microsoft.com/office/officeart/2005/8/layout/orgChart1"/>
    <dgm:cxn modelId="{F8E5E909-7E1A-47BD-AB90-77AF8E9B7646}" type="presParOf" srcId="{15D816AB-9FAB-4D3B-B0A1-06B698C8F516}" destId="{2663DFA1-5F40-48BB-93EF-E7EE246DE2AA}" srcOrd="1" destOrd="0" presId="urn:microsoft.com/office/officeart/2005/8/layout/orgChart1"/>
    <dgm:cxn modelId="{C74CEAAC-5485-4F7B-8407-2F449CCFF57E}" type="presParOf" srcId="{CE9B5C7A-D5D4-4E22-ACDB-F65BF5C021B0}" destId="{E1ACDEB8-37FF-4CC8-BBF4-447E6F0C623F}" srcOrd="1" destOrd="0" presId="urn:microsoft.com/office/officeart/2005/8/layout/orgChart1"/>
    <dgm:cxn modelId="{E9009151-4CAF-4421-B323-2ABF36F376F6}" type="presParOf" srcId="{E1ACDEB8-37FF-4CC8-BBF4-447E6F0C623F}" destId="{75D92319-0221-4AFF-9C65-2E8A8DCB1FB7}" srcOrd="0" destOrd="0" presId="urn:microsoft.com/office/officeart/2005/8/layout/orgChart1"/>
    <dgm:cxn modelId="{C2D136BE-8CB4-4196-B643-7059A5DCD28E}" type="presParOf" srcId="{E1ACDEB8-37FF-4CC8-BBF4-447E6F0C623F}" destId="{42083E01-4738-4D85-8A1E-0FB15E5CAD9D}" srcOrd="1" destOrd="0" presId="urn:microsoft.com/office/officeart/2005/8/layout/orgChart1"/>
    <dgm:cxn modelId="{49AE4D1F-B151-4A78-814E-EDA9333488CF}" type="presParOf" srcId="{42083E01-4738-4D85-8A1E-0FB15E5CAD9D}" destId="{DE63D17F-88E0-4340-A822-939484D439BF}" srcOrd="0" destOrd="0" presId="urn:microsoft.com/office/officeart/2005/8/layout/orgChart1"/>
    <dgm:cxn modelId="{2D9C6580-7973-4B6D-95EC-55C765C564EF}" type="presParOf" srcId="{DE63D17F-88E0-4340-A822-939484D439BF}" destId="{F0757920-D77B-4003-B3E6-8315AA806AEF}" srcOrd="0" destOrd="0" presId="urn:microsoft.com/office/officeart/2005/8/layout/orgChart1"/>
    <dgm:cxn modelId="{85F41DC4-F2AC-4B1C-9F8E-E99E2904FFBE}" type="presParOf" srcId="{DE63D17F-88E0-4340-A822-939484D439BF}" destId="{6610CCD2-6E3B-4A53-8DE2-C9A3242DBFC0}" srcOrd="1" destOrd="0" presId="urn:microsoft.com/office/officeart/2005/8/layout/orgChart1"/>
    <dgm:cxn modelId="{F018D843-EC7D-401C-8E44-8E09288F8B33}" type="presParOf" srcId="{42083E01-4738-4D85-8A1E-0FB15E5CAD9D}" destId="{1662952F-9899-4055-89ED-4664F61E706F}" srcOrd="1" destOrd="0" presId="urn:microsoft.com/office/officeart/2005/8/layout/orgChart1"/>
    <dgm:cxn modelId="{5EF8B850-15A1-4DEE-AA39-61B3E8523CDD}" type="presParOf" srcId="{42083E01-4738-4D85-8A1E-0FB15E5CAD9D}" destId="{D4863B27-73BA-4751-9F79-9CAF28B63D58}" srcOrd="2" destOrd="0" presId="urn:microsoft.com/office/officeart/2005/8/layout/orgChart1"/>
    <dgm:cxn modelId="{C317E643-ADFE-459C-9350-CFA93E9E469C}" type="presParOf" srcId="{E1ACDEB8-37FF-4CC8-BBF4-447E6F0C623F}" destId="{B60A97AD-8695-4697-B2BC-A25EC7EFDC6F}" srcOrd="2" destOrd="0" presId="urn:microsoft.com/office/officeart/2005/8/layout/orgChart1"/>
    <dgm:cxn modelId="{C7C13AA5-E76C-4B6D-A3C5-EA7DE6C0E15A}" type="presParOf" srcId="{E1ACDEB8-37FF-4CC8-BBF4-447E6F0C623F}" destId="{74D1D427-203D-4B31-BAD8-205276C2EA35}" srcOrd="3" destOrd="0" presId="urn:microsoft.com/office/officeart/2005/8/layout/orgChart1"/>
    <dgm:cxn modelId="{3235583D-AA8B-423A-A43C-6947DF97EE3A}" type="presParOf" srcId="{74D1D427-203D-4B31-BAD8-205276C2EA35}" destId="{CCF96F83-831F-46A9-82AB-6529339A32C0}" srcOrd="0" destOrd="0" presId="urn:microsoft.com/office/officeart/2005/8/layout/orgChart1"/>
    <dgm:cxn modelId="{77D51BD9-3F4C-493A-8B63-C73B59CB2051}" type="presParOf" srcId="{CCF96F83-831F-46A9-82AB-6529339A32C0}" destId="{A4F8FB4F-1F66-4922-B5FE-CF77AC2DECE3}" srcOrd="0" destOrd="0" presId="urn:microsoft.com/office/officeart/2005/8/layout/orgChart1"/>
    <dgm:cxn modelId="{7A2DA799-F0EA-4C48-8E42-7592D4FF4F54}" type="presParOf" srcId="{CCF96F83-831F-46A9-82AB-6529339A32C0}" destId="{BFA5883D-89AA-4F75-BFCB-8E2D908009FE}" srcOrd="1" destOrd="0" presId="urn:microsoft.com/office/officeart/2005/8/layout/orgChart1"/>
    <dgm:cxn modelId="{A7A0D676-9D96-460A-B377-FAD9F82EBDD9}" type="presParOf" srcId="{74D1D427-203D-4B31-BAD8-205276C2EA35}" destId="{9B69B8F3-1E03-41E3-96DE-E7B2B8A830BA}" srcOrd="1" destOrd="0" presId="urn:microsoft.com/office/officeart/2005/8/layout/orgChart1"/>
    <dgm:cxn modelId="{11A7576B-1603-4D83-A39D-8BCC965676D8}" type="presParOf" srcId="{74D1D427-203D-4B31-BAD8-205276C2EA35}" destId="{6DA2A009-3CE3-4299-B2E5-BE0A38328F8D}" srcOrd="2" destOrd="0" presId="urn:microsoft.com/office/officeart/2005/8/layout/orgChart1"/>
    <dgm:cxn modelId="{11B0CA04-33C5-4100-BB2B-86DC42B09B90}" type="presParOf" srcId="{E1ACDEB8-37FF-4CC8-BBF4-447E6F0C623F}" destId="{484EC66E-A6CB-4A33-8F39-1C7CC8D4B916}" srcOrd="4" destOrd="0" presId="urn:microsoft.com/office/officeart/2005/8/layout/orgChart1"/>
    <dgm:cxn modelId="{78D0A2E4-F793-4174-A2C8-E86CE42874D6}" type="presParOf" srcId="{E1ACDEB8-37FF-4CC8-BBF4-447E6F0C623F}" destId="{B90FD544-E14D-4B2F-A778-572437EDB82F}" srcOrd="5" destOrd="0" presId="urn:microsoft.com/office/officeart/2005/8/layout/orgChart1"/>
    <dgm:cxn modelId="{29AE1023-F267-477C-B1AF-40781ABE35DB}" type="presParOf" srcId="{B90FD544-E14D-4B2F-A778-572437EDB82F}" destId="{7775CFC9-B472-4A63-A05A-8823082E7FA8}" srcOrd="0" destOrd="0" presId="urn:microsoft.com/office/officeart/2005/8/layout/orgChart1"/>
    <dgm:cxn modelId="{DFC4DA59-CD1D-4C4E-86D2-C692681A6569}" type="presParOf" srcId="{7775CFC9-B472-4A63-A05A-8823082E7FA8}" destId="{E5CA25C2-D27A-4954-86DA-09C273246598}" srcOrd="0" destOrd="0" presId="urn:microsoft.com/office/officeart/2005/8/layout/orgChart1"/>
    <dgm:cxn modelId="{15620E00-A3DF-48BC-9908-0BCF62E852DB}" type="presParOf" srcId="{7775CFC9-B472-4A63-A05A-8823082E7FA8}" destId="{8C6BDEE9-C5F0-4912-881F-A2FEDB99896D}" srcOrd="1" destOrd="0" presId="urn:microsoft.com/office/officeart/2005/8/layout/orgChart1"/>
    <dgm:cxn modelId="{8F1AB75A-343D-4150-A4A6-C36A3447302C}" type="presParOf" srcId="{B90FD544-E14D-4B2F-A778-572437EDB82F}" destId="{CB31FF7A-5D28-4E78-877D-D3BE691DFAE4}" srcOrd="1" destOrd="0" presId="urn:microsoft.com/office/officeart/2005/8/layout/orgChart1"/>
    <dgm:cxn modelId="{C260B843-D3A2-4CF3-8E34-4D6355C1CB6C}" type="presParOf" srcId="{B90FD544-E14D-4B2F-A778-572437EDB82F}" destId="{EAA2979C-298F-42DC-8D1F-CD265137C5E6}" srcOrd="2" destOrd="0" presId="urn:microsoft.com/office/officeart/2005/8/layout/orgChart1"/>
    <dgm:cxn modelId="{8D2B0180-2CB4-439D-81A7-D189C7137E91}" type="presParOf" srcId="{E1ACDEB8-37FF-4CC8-BBF4-447E6F0C623F}" destId="{859E606C-0BB0-4531-8607-2DDEFC809438}" srcOrd="6" destOrd="0" presId="urn:microsoft.com/office/officeart/2005/8/layout/orgChart1"/>
    <dgm:cxn modelId="{C7F4246C-8F45-4E7D-966B-190643398CE0}" type="presParOf" srcId="{E1ACDEB8-37FF-4CC8-BBF4-447E6F0C623F}" destId="{15252164-4E8F-424B-8B77-630FB0B0DBCD}" srcOrd="7" destOrd="0" presId="urn:microsoft.com/office/officeart/2005/8/layout/orgChart1"/>
    <dgm:cxn modelId="{2D5EF20C-3129-4714-A0CC-1284F4BC17C8}" type="presParOf" srcId="{15252164-4E8F-424B-8B77-630FB0B0DBCD}" destId="{188491DE-DA80-4852-A8DD-088F1BABC77F}" srcOrd="0" destOrd="0" presId="urn:microsoft.com/office/officeart/2005/8/layout/orgChart1"/>
    <dgm:cxn modelId="{276FD050-9413-48CC-821C-F6D5837AE2B1}" type="presParOf" srcId="{188491DE-DA80-4852-A8DD-088F1BABC77F}" destId="{62B9CC90-4B0E-4091-A60D-0E4B764F9085}" srcOrd="0" destOrd="0" presId="urn:microsoft.com/office/officeart/2005/8/layout/orgChart1"/>
    <dgm:cxn modelId="{E2C501A3-2B55-4C2B-A34C-308BF0C3F827}" type="presParOf" srcId="{188491DE-DA80-4852-A8DD-088F1BABC77F}" destId="{30E10C4C-E29C-475A-BDC1-6990905F8531}" srcOrd="1" destOrd="0" presId="urn:microsoft.com/office/officeart/2005/8/layout/orgChart1"/>
    <dgm:cxn modelId="{0D206EE4-8A2C-4394-9CAD-16AB042D4EFA}" type="presParOf" srcId="{15252164-4E8F-424B-8B77-630FB0B0DBCD}" destId="{A3897D66-BE89-4E83-AE2E-BB2B0FBE968A}" srcOrd="1" destOrd="0" presId="urn:microsoft.com/office/officeart/2005/8/layout/orgChart1"/>
    <dgm:cxn modelId="{525E46C6-13D0-4D81-993F-CE0699A68B41}" type="presParOf" srcId="{15252164-4E8F-424B-8B77-630FB0B0DBCD}" destId="{123F360B-234C-4BA7-AF8F-177116CDA181}" srcOrd="2" destOrd="0" presId="urn:microsoft.com/office/officeart/2005/8/layout/orgChart1"/>
    <dgm:cxn modelId="{6038B804-2481-4923-BD81-A262DFE6BA6C}" type="presParOf" srcId="{CE9B5C7A-D5D4-4E22-ACDB-F65BF5C021B0}" destId="{25CC1EA2-60D6-49C3-A75C-E458E4FDEBE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3545556-CAA0-4093-BA51-38D9A8FC929D}" type="doc">
      <dgm:prSet loTypeId="urn:microsoft.com/office/officeart/2005/8/layout/hProcess9" loCatId="process" qsTypeId="urn:microsoft.com/office/officeart/2005/8/quickstyle/simple4" qsCatId="simple" csTypeId="urn:microsoft.com/office/officeart/2005/8/colors/accent1_2" csCatId="accent1" phldr="1"/>
      <dgm:spPr/>
    </dgm:pt>
    <dgm:pt modelId="{72A898C7-57F8-41D5-9583-8E8FD420842F}">
      <dgm:prSet phldrT="[Texto]"/>
      <dgm:spPr/>
      <dgm:t>
        <a:bodyPr/>
        <a:lstStyle/>
        <a:p>
          <a:r>
            <a:rPr lang="es-ES" dirty="0" smtClean="0"/>
            <a:t>Dolor de cabeza y nauseas</a:t>
          </a:r>
          <a:endParaRPr lang="es-ES" dirty="0"/>
        </a:p>
      </dgm:t>
    </dgm:pt>
    <dgm:pt modelId="{DB11FD22-FBA0-48B2-9814-BDE22A33D5D6}" type="parTrans" cxnId="{7D5AE474-1D5F-43CA-86F5-6C0A571E8CBB}">
      <dgm:prSet/>
      <dgm:spPr/>
      <dgm:t>
        <a:bodyPr/>
        <a:lstStyle/>
        <a:p>
          <a:endParaRPr lang="es-ES"/>
        </a:p>
      </dgm:t>
    </dgm:pt>
    <dgm:pt modelId="{753C9B85-7EE8-41B3-8A2B-A691C811D55E}" type="sibTrans" cxnId="{7D5AE474-1D5F-43CA-86F5-6C0A571E8CBB}">
      <dgm:prSet/>
      <dgm:spPr/>
      <dgm:t>
        <a:bodyPr/>
        <a:lstStyle/>
        <a:p>
          <a:endParaRPr lang="es-ES"/>
        </a:p>
      </dgm:t>
    </dgm:pt>
    <dgm:pt modelId="{5394C2F5-9E6E-4F3F-9BF3-61FCECA2958E}">
      <dgm:prSet phldrT="[Texto]"/>
      <dgm:spPr/>
      <dgm:t>
        <a:bodyPr/>
        <a:lstStyle/>
        <a:p>
          <a:r>
            <a:rPr lang="es-ES" dirty="0" smtClean="0"/>
            <a:t>Fatiga anormal en ejercicio intenso</a:t>
          </a:r>
          <a:endParaRPr lang="es-ES" dirty="0"/>
        </a:p>
      </dgm:t>
    </dgm:pt>
    <dgm:pt modelId="{8A9D0FA6-875F-4A4A-99AE-1DB430595FEE}" type="parTrans" cxnId="{9F8F621A-99D6-4B17-BEAC-A5A32E2FAE70}">
      <dgm:prSet/>
      <dgm:spPr/>
      <dgm:t>
        <a:bodyPr/>
        <a:lstStyle/>
        <a:p>
          <a:endParaRPr lang="es-ES"/>
        </a:p>
      </dgm:t>
    </dgm:pt>
    <dgm:pt modelId="{D10E06DC-AA14-4E5E-BE75-F6E8E751F15E}" type="sibTrans" cxnId="{9F8F621A-99D6-4B17-BEAC-A5A32E2FAE70}">
      <dgm:prSet/>
      <dgm:spPr/>
      <dgm:t>
        <a:bodyPr/>
        <a:lstStyle/>
        <a:p>
          <a:endParaRPr lang="es-ES"/>
        </a:p>
      </dgm:t>
    </dgm:pt>
    <dgm:pt modelId="{0F3CDCB9-8795-4840-A04C-4948F33D98A1}">
      <dgm:prSet phldrT="[Texto]"/>
      <dgm:spPr/>
      <dgm:t>
        <a:bodyPr/>
        <a:lstStyle/>
        <a:p>
          <a:r>
            <a:rPr lang="es-ES" dirty="0" smtClean="0"/>
            <a:t>Disnea anormal al esfuerzo</a:t>
          </a:r>
          <a:endParaRPr lang="es-ES" dirty="0"/>
        </a:p>
      </dgm:t>
    </dgm:pt>
    <dgm:pt modelId="{B5860C5C-4C33-4358-9A7A-A2A796947782}" type="parTrans" cxnId="{6981C2E5-B781-4CA1-A83A-61A346B55F3C}">
      <dgm:prSet/>
      <dgm:spPr/>
      <dgm:t>
        <a:bodyPr/>
        <a:lstStyle/>
        <a:p>
          <a:endParaRPr lang="es-ES"/>
        </a:p>
      </dgm:t>
    </dgm:pt>
    <dgm:pt modelId="{D25415D0-72E2-409B-B17D-B58114EB9F17}" type="sibTrans" cxnId="{6981C2E5-B781-4CA1-A83A-61A346B55F3C}">
      <dgm:prSet/>
      <dgm:spPr/>
      <dgm:t>
        <a:bodyPr/>
        <a:lstStyle/>
        <a:p>
          <a:endParaRPr lang="es-ES"/>
        </a:p>
      </dgm:t>
    </dgm:pt>
    <dgm:pt modelId="{78926C81-EC4A-4146-9B8C-1D8060DB1101}">
      <dgm:prSet/>
      <dgm:spPr/>
      <dgm:t>
        <a:bodyPr/>
        <a:lstStyle/>
        <a:p>
          <a:r>
            <a:rPr lang="es-ES" dirty="0" smtClean="0"/>
            <a:t>Vértigo e insomnio</a:t>
          </a:r>
        </a:p>
      </dgm:t>
    </dgm:pt>
    <dgm:pt modelId="{D1EE0524-3C45-4454-BA8D-FFF23C7858D1}" type="parTrans" cxnId="{40833C4B-5EA0-4CAC-AE1A-06953CF3D257}">
      <dgm:prSet/>
      <dgm:spPr/>
      <dgm:t>
        <a:bodyPr/>
        <a:lstStyle/>
        <a:p>
          <a:endParaRPr lang="es-ES"/>
        </a:p>
      </dgm:t>
    </dgm:pt>
    <dgm:pt modelId="{DC6B4346-55A9-4726-932A-0ED2BCFBE6E9}" type="sibTrans" cxnId="{40833C4B-5EA0-4CAC-AE1A-06953CF3D257}">
      <dgm:prSet/>
      <dgm:spPr/>
      <dgm:t>
        <a:bodyPr/>
        <a:lstStyle/>
        <a:p>
          <a:endParaRPr lang="es-ES"/>
        </a:p>
      </dgm:t>
    </dgm:pt>
    <dgm:pt modelId="{B2789695-2F5E-4B78-B88D-EC034EB16DD4}">
      <dgm:prSet/>
      <dgm:spPr/>
      <dgm:t>
        <a:bodyPr/>
        <a:lstStyle/>
        <a:p>
          <a:r>
            <a:rPr lang="es-ES" dirty="0" smtClean="0"/>
            <a:t>Pérdida de apetito y vómitos</a:t>
          </a:r>
        </a:p>
      </dgm:t>
    </dgm:pt>
    <dgm:pt modelId="{A0D3B620-C398-4BC5-877B-9C4C8F26CDF0}" type="parTrans" cxnId="{08C03DF5-8C2D-4266-925D-256B898D685A}">
      <dgm:prSet/>
      <dgm:spPr/>
      <dgm:t>
        <a:bodyPr/>
        <a:lstStyle/>
        <a:p>
          <a:endParaRPr lang="es-ES"/>
        </a:p>
      </dgm:t>
    </dgm:pt>
    <dgm:pt modelId="{174E07C5-5136-4C50-A6BA-7849AFCB5F79}" type="sibTrans" cxnId="{08C03DF5-8C2D-4266-925D-256B898D685A}">
      <dgm:prSet/>
      <dgm:spPr/>
      <dgm:t>
        <a:bodyPr/>
        <a:lstStyle/>
        <a:p>
          <a:endParaRPr lang="es-ES"/>
        </a:p>
      </dgm:t>
    </dgm:pt>
    <dgm:pt modelId="{C90AC7A3-3FB6-427A-B71F-7C5CBF78EFED}">
      <dgm:prSet phldrT="[Texto]"/>
      <dgm:spPr/>
      <dgm:t>
        <a:bodyPr/>
        <a:lstStyle/>
        <a:p>
          <a:r>
            <a:rPr lang="es-ES" dirty="0" smtClean="0"/>
            <a:t>Disminución de la diuresis</a:t>
          </a:r>
          <a:endParaRPr lang="es-ES" dirty="0"/>
        </a:p>
      </dgm:t>
    </dgm:pt>
    <dgm:pt modelId="{8D420308-5436-4652-AE56-911E17DF3EF7}" type="parTrans" cxnId="{59664ECF-924B-4290-AB43-F0F073D00D21}">
      <dgm:prSet/>
      <dgm:spPr/>
      <dgm:t>
        <a:bodyPr/>
        <a:lstStyle/>
        <a:p>
          <a:endParaRPr lang="es-ES"/>
        </a:p>
      </dgm:t>
    </dgm:pt>
    <dgm:pt modelId="{26D30DB6-2A1A-4637-A1EA-CA7346FACFC9}" type="sibTrans" cxnId="{59664ECF-924B-4290-AB43-F0F073D00D21}">
      <dgm:prSet/>
      <dgm:spPr/>
      <dgm:t>
        <a:bodyPr/>
        <a:lstStyle/>
        <a:p>
          <a:endParaRPr lang="es-ES"/>
        </a:p>
      </dgm:t>
    </dgm:pt>
    <dgm:pt modelId="{6524C110-A0D4-4EC9-932F-3807F4D7940C}">
      <dgm:prSet phldrT="[Texto]"/>
      <dgm:spPr/>
      <dgm:t>
        <a:bodyPr/>
        <a:lstStyle/>
        <a:p>
          <a:r>
            <a:rPr lang="es-ES" dirty="0" smtClean="0"/>
            <a:t>Coma y muerte</a:t>
          </a:r>
          <a:endParaRPr lang="es-ES" dirty="0"/>
        </a:p>
      </dgm:t>
    </dgm:pt>
    <dgm:pt modelId="{56C75ECF-8F9C-4DA2-8EAF-1208E9BA9A50}" type="parTrans" cxnId="{84A50DD1-EC6A-4499-8093-2391C345B344}">
      <dgm:prSet/>
      <dgm:spPr/>
      <dgm:t>
        <a:bodyPr/>
        <a:lstStyle/>
        <a:p>
          <a:endParaRPr lang="es-ES"/>
        </a:p>
      </dgm:t>
    </dgm:pt>
    <dgm:pt modelId="{AF2BF440-9963-4778-ACB4-288EEB369E66}" type="sibTrans" cxnId="{84A50DD1-EC6A-4499-8093-2391C345B344}">
      <dgm:prSet/>
      <dgm:spPr/>
      <dgm:t>
        <a:bodyPr/>
        <a:lstStyle/>
        <a:p>
          <a:endParaRPr lang="es-ES"/>
        </a:p>
      </dgm:t>
    </dgm:pt>
    <dgm:pt modelId="{204617B2-7559-49FD-92D5-4A68BD256207}" type="pres">
      <dgm:prSet presAssocID="{03545556-CAA0-4093-BA51-38D9A8FC929D}" presName="CompostProcess" presStyleCnt="0">
        <dgm:presLayoutVars>
          <dgm:dir/>
          <dgm:resizeHandles val="exact"/>
        </dgm:presLayoutVars>
      </dgm:prSet>
      <dgm:spPr/>
    </dgm:pt>
    <dgm:pt modelId="{55103921-73BB-4B72-8F2B-F1620CD7B5CA}" type="pres">
      <dgm:prSet presAssocID="{03545556-CAA0-4093-BA51-38D9A8FC929D}" presName="arrow" presStyleLbl="bgShp" presStyleIdx="0" presStyleCnt="1" custScaleX="117647" custLinFactNeighborX="5834"/>
      <dgm:spPr/>
    </dgm:pt>
    <dgm:pt modelId="{7BE309A4-718F-4961-92A2-40E48E93F77A}" type="pres">
      <dgm:prSet presAssocID="{03545556-CAA0-4093-BA51-38D9A8FC929D}" presName="linearProcess" presStyleCnt="0"/>
      <dgm:spPr/>
    </dgm:pt>
    <dgm:pt modelId="{847B5A1F-CD9D-41A5-9BDD-EF377D895EA0}" type="pres">
      <dgm:prSet presAssocID="{72A898C7-57F8-41D5-9583-8E8FD420842F}" presName="text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0699855-2C56-411E-8D93-976401946DCD}" type="pres">
      <dgm:prSet presAssocID="{753C9B85-7EE8-41B3-8A2B-A691C811D55E}" presName="sibTrans" presStyleCnt="0"/>
      <dgm:spPr/>
    </dgm:pt>
    <dgm:pt modelId="{36AE59B6-C644-4D20-9476-782395845960}" type="pres">
      <dgm:prSet presAssocID="{78926C81-EC4A-4146-9B8C-1D8060DB1101}" presName="text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5C5AF94-7438-4DA4-86D7-698796AAB214}" type="pres">
      <dgm:prSet presAssocID="{DC6B4346-55A9-4726-932A-0ED2BCFBE6E9}" presName="sibTrans" presStyleCnt="0"/>
      <dgm:spPr/>
    </dgm:pt>
    <dgm:pt modelId="{68C4C140-E5CE-4880-8166-135789F9FC63}" type="pres">
      <dgm:prSet presAssocID="{B2789695-2F5E-4B78-B88D-EC034EB16DD4}" presName="text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5D98DA8-2182-46FC-A1F1-628A325EA777}" type="pres">
      <dgm:prSet presAssocID="{174E07C5-5136-4C50-A6BA-7849AFCB5F79}" presName="sibTrans" presStyleCnt="0"/>
      <dgm:spPr/>
    </dgm:pt>
    <dgm:pt modelId="{891327AD-E270-4266-B763-07C605AFBC83}" type="pres">
      <dgm:prSet presAssocID="{5394C2F5-9E6E-4F3F-9BF3-61FCECA2958E}" presName="text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4522052-6509-4335-A2DF-50FA7B6A4ABC}" type="pres">
      <dgm:prSet presAssocID="{D10E06DC-AA14-4E5E-BE75-F6E8E751F15E}" presName="sibTrans" presStyleCnt="0"/>
      <dgm:spPr/>
    </dgm:pt>
    <dgm:pt modelId="{DD952C78-7C29-4FBF-A3A2-3F72AEE570E9}" type="pres">
      <dgm:prSet presAssocID="{0F3CDCB9-8795-4840-A04C-4948F33D98A1}" presName="text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A5B117F-C783-4AC9-835B-4017709ED68C}" type="pres">
      <dgm:prSet presAssocID="{D25415D0-72E2-409B-B17D-B58114EB9F17}" presName="sibTrans" presStyleCnt="0"/>
      <dgm:spPr/>
    </dgm:pt>
    <dgm:pt modelId="{2F1C4361-349B-4109-ACD1-6B15A0E39242}" type="pres">
      <dgm:prSet presAssocID="{C90AC7A3-3FB6-427A-B71F-7C5CBF78EFED}" presName="text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87B72FA-23DB-4127-B4DA-00DB2501A821}" type="pres">
      <dgm:prSet presAssocID="{26D30DB6-2A1A-4637-A1EA-CA7346FACFC9}" presName="sibTrans" presStyleCnt="0"/>
      <dgm:spPr/>
    </dgm:pt>
    <dgm:pt modelId="{AD047B34-7AE2-439F-BCD3-380CFDE7633B}" type="pres">
      <dgm:prSet presAssocID="{6524C110-A0D4-4EC9-932F-3807F4D7940C}" presName="text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2B8A3AE8-CC6A-4519-9D64-08AF571E36E0}" type="presOf" srcId="{6524C110-A0D4-4EC9-932F-3807F4D7940C}" destId="{AD047B34-7AE2-439F-BCD3-380CFDE7633B}" srcOrd="0" destOrd="0" presId="urn:microsoft.com/office/officeart/2005/8/layout/hProcess9"/>
    <dgm:cxn modelId="{84A50DD1-EC6A-4499-8093-2391C345B344}" srcId="{03545556-CAA0-4093-BA51-38D9A8FC929D}" destId="{6524C110-A0D4-4EC9-932F-3807F4D7940C}" srcOrd="6" destOrd="0" parTransId="{56C75ECF-8F9C-4DA2-8EAF-1208E9BA9A50}" sibTransId="{AF2BF440-9963-4778-ACB4-288EEB369E66}"/>
    <dgm:cxn modelId="{71C7540C-6C20-4EB8-B2C1-88471E7BDD42}" type="presOf" srcId="{78926C81-EC4A-4146-9B8C-1D8060DB1101}" destId="{36AE59B6-C644-4D20-9476-782395845960}" srcOrd="0" destOrd="0" presId="urn:microsoft.com/office/officeart/2005/8/layout/hProcess9"/>
    <dgm:cxn modelId="{08C03DF5-8C2D-4266-925D-256B898D685A}" srcId="{03545556-CAA0-4093-BA51-38D9A8FC929D}" destId="{B2789695-2F5E-4B78-B88D-EC034EB16DD4}" srcOrd="2" destOrd="0" parTransId="{A0D3B620-C398-4BC5-877B-9C4C8F26CDF0}" sibTransId="{174E07C5-5136-4C50-A6BA-7849AFCB5F79}"/>
    <dgm:cxn modelId="{9F8F621A-99D6-4B17-BEAC-A5A32E2FAE70}" srcId="{03545556-CAA0-4093-BA51-38D9A8FC929D}" destId="{5394C2F5-9E6E-4F3F-9BF3-61FCECA2958E}" srcOrd="3" destOrd="0" parTransId="{8A9D0FA6-875F-4A4A-99AE-1DB430595FEE}" sibTransId="{D10E06DC-AA14-4E5E-BE75-F6E8E751F15E}"/>
    <dgm:cxn modelId="{4FE07544-9727-4574-BB37-398BC1019360}" type="presOf" srcId="{03545556-CAA0-4093-BA51-38D9A8FC929D}" destId="{204617B2-7559-49FD-92D5-4A68BD256207}" srcOrd="0" destOrd="0" presId="urn:microsoft.com/office/officeart/2005/8/layout/hProcess9"/>
    <dgm:cxn modelId="{F71B2344-6E38-4DB2-A15A-946FFEDF7B54}" type="presOf" srcId="{0F3CDCB9-8795-4840-A04C-4948F33D98A1}" destId="{DD952C78-7C29-4FBF-A3A2-3F72AEE570E9}" srcOrd="0" destOrd="0" presId="urn:microsoft.com/office/officeart/2005/8/layout/hProcess9"/>
    <dgm:cxn modelId="{A40CFD8F-509D-4CEB-B390-1CA42E585E05}" type="presOf" srcId="{C90AC7A3-3FB6-427A-B71F-7C5CBF78EFED}" destId="{2F1C4361-349B-4109-ACD1-6B15A0E39242}" srcOrd="0" destOrd="0" presId="urn:microsoft.com/office/officeart/2005/8/layout/hProcess9"/>
    <dgm:cxn modelId="{6981C2E5-B781-4CA1-A83A-61A346B55F3C}" srcId="{03545556-CAA0-4093-BA51-38D9A8FC929D}" destId="{0F3CDCB9-8795-4840-A04C-4948F33D98A1}" srcOrd="4" destOrd="0" parTransId="{B5860C5C-4C33-4358-9A7A-A2A796947782}" sibTransId="{D25415D0-72E2-409B-B17D-B58114EB9F17}"/>
    <dgm:cxn modelId="{59664ECF-924B-4290-AB43-F0F073D00D21}" srcId="{03545556-CAA0-4093-BA51-38D9A8FC929D}" destId="{C90AC7A3-3FB6-427A-B71F-7C5CBF78EFED}" srcOrd="5" destOrd="0" parTransId="{8D420308-5436-4652-AE56-911E17DF3EF7}" sibTransId="{26D30DB6-2A1A-4637-A1EA-CA7346FACFC9}"/>
    <dgm:cxn modelId="{7A5A4616-5C98-4FE0-B2D0-E291F65BFED7}" type="presOf" srcId="{72A898C7-57F8-41D5-9583-8E8FD420842F}" destId="{847B5A1F-CD9D-41A5-9BDD-EF377D895EA0}" srcOrd="0" destOrd="0" presId="urn:microsoft.com/office/officeart/2005/8/layout/hProcess9"/>
    <dgm:cxn modelId="{7D5AE474-1D5F-43CA-86F5-6C0A571E8CBB}" srcId="{03545556-CAA0-4093-BA51-38D9A8FC929D}" destId="{72A898C7-57F8-41D5-9583-8E8FD420842F}" srcOrd="0" destOrd="0" parTransId="{DB11FD22-FBA0-48B2-9814-BDE22A33D5D6}" sibTransId="{753C9B85-7EE8-41B3-8A2B-A691C811D55E}"/>
    <dgm:cxn modelId="{915122B5-33CE-4D7F-94F1-F19015A131A0}" type="presOf" srcId="{B2789695-2F5E-4B78-B88D-EC034EB16DD4}" destId="{68C4C140-E5CE-4880-8166-135789F9FC63}" srcOrd="0" destOrd="0" presId="urn:microsoft.com/office/officeart/2005/8/layout/hProcess9"/>
    <dgm:cxn modelId="{51DE016B-F11A-4BD7-945B-441AEDD61157}" type="presOf" srcId="{5394C2F5-9E6E-4F3F-9BF3-61FCECA2958E}" destId="{891327AD-E270-4266-B763-07C605AFBC83}" srcOrd="0" destOrd="0" presId="urn:microsoft.com/office/officeart/2005/8/layout/hProcess9"/>
    <dgm:cxn modelId="{40833C4B-5EA0-4CAC-AE1A-06953CF3D257}" srcId="{03545556-CAA0-4093-BA51-38D9A8FC929D}" destId="{78926C81-EC4A-4146-9B8C-1D8060DB1101}" srcOrd="1" destOrd="0" parTransId="{D1EE0524-3C45-4454-BA8D-FFF23C7858D1}" sibTransId="{DC6B4346-55A9-4726-932A-0ED2BCFBE6E9}"/>
    <dgm:cxn modelId="{8DE22C83-B9B6-44FD-9B2C-0D37577ABACB}" type="presParOf" srcId="{204617B2-7559-49FD-92D5-4A68BD256207}" destId="{55103921-73BB-4B72-8F2B-F1620CD7B5CA}" srcOrd="0" destOrd="0" presId="urn:microsoft.com/office/officeart/2005/8/layout/hProcess9"/>
    <dgm:cxn modelId="{DE34C3B7-FBD8-45F1-B0D2-555F28B0830C}" type="presParOf" srcId="{204617B2-7559-49FD-92D5-4A68BD256207}" destId="{7BE309A4-718F-4961-92A2-40E48E93F77A}" srcOrd="1" destOrd="0" presId="urn:microsoft.com/office/officeart/2005/8/layout/hProcess9"/>
    <dgm:cxn modelId="{40D24C1C-6E5C-44B2-ACD1-BAE6F00BD39C}" type="presParOf" srcId="{7BE309A4-718F-4961-92A2-40E48E93F77A}" destId="{847B5A1F-CD9D-41A5-9BDD-EF377D895EA0}" srcOrd="0" destOrd="0" presId="urn:microsoft.com/office/officeart/2005/8/layout/hProcess9"/>
    <dgm:cxn modelId="{BD52E31D-F43E-4E96-9203-36FE3373DB6C}" type="presParOf" srcId="{7BE309A4-718F-4961-92A2-40E48E93F77A}" destId="{E0699855-2C56-411E-8D93-976401946DCD}" srcOrd="1" destOrd="0" presId="urn:microsoft.com/office/officeart/2005/8/layout/hProcess9"/>
    <dgm:cxn modelId="{B12D8015-240D-4833-A5CA-427B2AE7DA04}" type="presParOf" srcId="{7BE309A4-718F-4961-92A2-40E48E93F77A}" destId="{36AE59B6-C644-4D20-9476-782395845960}" srcOrd="2" destOrd="0" presId="urn:microsoft.com/office/officeart/2005/8/layout/hProcess9"/>
    <dgm:cxn modelId="{22FAE3D5-BFB3-41D7-B26A-787A2FB133F0}" type="presParOf" srcId="{7BE309A4-718F-4961-92A2-40E48E93F77A}" destId="{A5C5AF94-7438-4DA4-86D7-698796AAB214}" srcOrd="3" destOrd="0" presId="urn:microsoft.com/office/officeart/2005/8/layout/hProcess9"/>
    <dgm:cxn modelId="{E2F75F39-DF5F-45C0-9E48-523046716242}" type="presParOf" srcId="{7BE309A4-718F-4961-92A2-40E48E93F77A}" destId="{68C4C140-E5CE-4880-8166-135789F9FC63}" srcOrd="4" destOrd="0" presId="urn:microsoft.com/office/officeart/2005/8/layout/hProcess9"/>
    <dgm:cxn modelId="{D780DF4F-89B3-4B39-BE69-CA5A64F02363}" type="presParOf" srcId="{7BE309A4-718F-4961-92A2-40E48E93F77A}" destId="{A5D98DA8-2182-46FC-A1F1-628A325EA777}" srcOrd="5" destOrd="0" presId="urn:microsoft.com/office/officeart/2005/8/layout/hProcess9"/>
    <dgm:cxn modelId="{076854A4-85C6-4F55-B3BE-112DC26AA785}" type="presParOf" srcId="{7BE309A4-718F-4961-92A2-40E48E93F77A}" destId="{891327AD-E270-4266-B763-07C605AFBC83}" srcOrd="6" destOrd="0" presId="urn:microsoft.com/office/officeart/2005/8/layout/hProcess9"/>
    <dgm:cxn modelId="{EE17A884-7D92-4EF0-8957-8DE231EA63D8}" type="presParOf" srcId="{7BE309A4-718F-4961-92A2-40E48E93F77A}" destId="{B4522052-6509-4335-A2DF-50FA7B6A4ABC}" srcOrd="7" destOrd="0" presId="urn:microsoft.com/office/officeart/2005/8/layout/hProcess9"/>
    <dgm:cxn modelId="{84238042-A53D-4DE7-8734-655924AFCD5E}" type="presParOf" srcId="{7BE309A4-718F-4961-92A2-40E48E93F77A}" destId="{DD952C78-7C29-4FBF-A3A2-3F72AEE570E9}" srcOrd="8" destOrd="0" presId="urn:microsoft.com/office/officeart/2005/8/layout/hProcess9"/>
    <dgm:cxn modelId="{D5EDEDB9-B813-4D19-820B-942372D71610}" type="presParOf" srcId="{7BE309A4-718F-4961-92A2-40E48E93F77A}" destId="{1A5B117F-C783-4AC9-835B-4017709ED68C}" srcOrd="9" destOrd="0" presId="urn:microsoft.com/office/officeart/2005/8/layout/hProcess9"/>
    <dgm:cxn modelId="{CC7E9E5D-3AA4-4559-A06C-64B99BB1F561}" type="presParOf" srcId="{7BE309A4-718F-4961-92A2-40E48E93F77A}" destId="{2F1C4361-349B-4109-ACD1-6B15A0E39242}" srcOrd="10" destOrd="0" presId="urn:microsoft.com/office/officeart/2005/8/layout/hProcess9"/>
    <dgm:cxn modelId="{88540268-583F-4528-8510-1285B54C76B0}" type="presParOf" srcId="{7BE309A4-718F-4961-92A2-40E48E93F77A}" destId="{D87B72FA-23DB-4127-B4DA-00DB2501A821}" srcOrd="11" destOrd="0" presId="urn:microsoft.com/office/officeart/2005/8/layout/hProcess9"/>
    <dgm:cxn modelId="{B1221C9D-85BC-4ACB-87B9-CF299AFC2AEB}" type="presParOf" srcId="{7BE309A4-718F-4961-92A2-40E48E93F77A}" destId="{AD047B34-7AE2-439F-BCD3-380CFDE7633B}" srcOrd="1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103D813-585A-4094-8D3E-2FAE318089D0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DDD5C658-7C52-4541-8C5F-FAA619F3E3FD}">
      <dgm:prSet phldrT="[Texto]"/>
      <dgm:spPr/>
      <dgm:t>
        <a:bodyPr/>
        <a:lstStyle/>
        <a:p>
          <a:r>
            <a:rPr lang="es-ES" dirty="0" smtClean="0"/>
            <a:t>Edema pulmonar de grandes alturas</a:t>
          </a:r>
          <a:endParaRPr lang="es-ES" dirty="0"/>
        </a:p>
      </dgm:t>
    </dgm:pt>
    <dgm:pt modelId="{92EEF2E4-257C-449F-8975-1AA6104026BA}" type="parTrans" cxnId="{9443719D-44F6-438A-8DEB-C9E80D525E40}">
      <dgm:prSet/>
      <dgm:spPr/>
      <dgm:t>
        <a:bodyPr/>
        <a:lstStyle/>
        <a:p>
          <a:endParaRPr lang="es-ES"/>
        </a:p>
      </dgm:t>
    </dgm:pt>
    <dgm:pt modelId="{9F2A2EDA-567E-4405-9F44-7521BECD0E17}" type="sibTrans" cxnId="{9443719D-44F6-438A-8DEB-C9E80D525E40}">
      <dgm:prSet/>
      <dgm:spPr/>
      <dgm:t>
        <a:bodyPr/>
        <a:lstStyle/>
        <a:p>
          <a:endParaRPr lang="es-ES"/>
        </a:p>
      </dgm:t>
    </dgm:pt>
    <dgm:pt modelId="{0DED2E28-318C-4F9E-8732-165FA0CFE190}">
      <dgm:prSet phldrT="[Texto]" custT="1"/>
      <dgm:spPr/>
      <dgm:t>
        <a:bodyPr/>
        <a:lstStyle/>
        <a:p>
          <a:endParaRPr lang="es-ES" sz="1900" dirty="0" smtClean="0"/>
        </a:p>
        <a:p>
          <a:r>
            <a:rPr lang="es-ES" sz="1900" dirty="0" smtClean="0"/>
            <a:t>12 </a:t>
          </a:r>
          <a:r>
            <a:rPr lang="es-ES" sz="1900" dirty="0" smtClean="0"/>
            <a:t>a 96 horas después del ascenso</a:t>
          </a:r>
        </a:p>
        <a:p>
          <a:r>
            <a:rPr lang="es-ES" sz="1900" dirty="0" smtClean="0"/>
            <a:t>Acumulación de líquido en los pulmones</a:t>
          </a:r>
        </a:p>
        <a:p>
          <a:endParaRPr lang="es-ES" sz="1800" dirty="0" smtClean="0"/>
        </a:p>
      </dgm:t>
    </dgm:pt>
    <dgm:pt modelId="{81CDD72E-464C-4D23-8814-BD5327470A2C}" type="parTrans" cxnId="{9C2966FC-DF44-46A6-B879-A9D65360F07D}">
      <dgm:prSet/>
      <dgm:spPr/>
      <dgm:t>
        <a:bodyPr/>
        <a:lstStyle/>
        <a:p>
          <a:endParaRPr lang="es-ES"/>
        </a:p>
      </dgm:t>
    </dgm:pt>
    <dgm:pt modelId="{A0ADA7D8-B1FF-436D-8502-FC4E02C14004}" type="sibTrans" cxnId="{9C2966FC-DF44-46A6-B879-A9D65360F07D}">
      <dgm:prSet/>
      <dgm:spPr/>
      <dgm:t>
        <a:bodyPr/>
        <a:lstStyle/>
        <a:p>
          <a:endParaRPr lang="es-ES"/>
        </a:p>
      </dgm:t>
    </dgm:pt>
    <dgm:pt modelId="{349C9A74-6AFA-4803-BA05-B896586D7590}">
      <dgm:prSet phldrT="[Texto]"/>
      <dgm:spPr/>
      <dgm:t>
        <a:bodyPr/>
        <a:lstStyle/>
        <a:p>
          <a:r>
            <a:rPr lang="es-ES" dirty="0" smtClean="0"/>
            <a:t>Síntomas: fatiga, disnea, cefalea, náuseas, tos, infección pulmonar</a:t>
          </a:r>
          <a:endParaRPr lang="es-ES" dirty="0"/>
        </a:p>
      </dgm:t>
    </dgm:pt>
    <dgm:pt modelId="{B370CB0E-F425-4FCE-89C1-467A013028DA}" type="parTrans" cxnId="{00F534E2-8A64-4CB9-B452-93D47780DE0D}">
      <dgm:prSet/>
      <dgm:spPr/>
      <dgm:t>
        <a:bodyPr/>
        <a:lstStyle/>
        <a:p>
          <a:endParaRPr lang="es-ES"/>
        </a:p>
      </dgm:t>
    </dgm:pt>
    <dgm:pt modelId="{9B4B315B-DC4D-4F58-82EF-B08560A033E6}" type="sibTrans" cxnId="{00F534E2-8A64-4CB9-B452-93D47780DE0D}">
      <dgm:prSet/>
      <dgm:spPr/>
      <dgm:t>
        <a:bodyPr/>
        <a:lstStyle/>
        <a:p>
          <a:endParaRPr lang="es-ES"/>
        </a:p>
      </dgm:t>
    </dgm:pt>
    <dgm:pt modelId="{2C04028B-6DEF-4CB1-B279-C2DFE16D302E}">
      <dgm:prSet phldrT="[Texto]"/>
      <dgm:spPr/>
      <dgm:t>
        <a:bodyPr/>
        <a:lstStyle/>
        <a:p>
          <a:r>
            <a:rPr lang="es-ES" dirty="0" smtClean="0"/>
            <a:t>Edema cerebral de grandes alturas</a:t>
          </a:r>
          <a:endParaRPr lang="es-ES" dirty="0"/>
        </a:p>
      </dgm:t>
    </dgm:pt>
    <dgm:pt modelId="{55C7B79F-C738-4715-AD55-FCD236537D42}" type="parTrans" cxnId="{73D35712-DC22-4F4D-8994-C8ABD86900B3}">
      <dgm:prSet/>
      <dgm:spPr/>
      <dgm:t>
        <a:bodyPr/>
        <a:lstStyle/>
        <a:p>
          <a:endParaRPr lang="es-ES"/>
        </a:p>
      </dgm:t>
    </dgm:pt>
    <dgm:pt modelId="{AB15C03D-B6D3-403F-AEC2-0F15D4E73AFF}" type="sibTrans" cxnId="{73D35712-DC22-4F4D-8994-C8ABD86900B3}">
      <dgm:prSet/>
      <dgm:spPr/>
      <dgm:t>
        <a:bodyPr/>
        <a:lstStyle/>
        <a:p>
          <a:endParaRPr lang="es-ES"/>
        </a:p>
      </dgm:t>
    </dgm:pt>
    <dgm:pt modelId="{D59DDFF7-E46B-435F-B009-F30EADC3DD8A}">
      <dgm:prSet phldrT="[Texto]"/>
      <dgm:spPr/>
      <dgm:t>
        <a:bodyPr/>
        <a:lstStyle/>
        <a:p>
          <a:r>
            <a:rPr lang="es-ES" dirty="0" smtClean="0"/>
            <a:t>Aumento de la presión intracraneal</a:t>
          </a:r>
        </a:p>
        <a:p>
          <a:r>
            <a:rPr lang="es-ES" dirty="0" smtClean="0"/>
            <a:t>Coma y muerte</a:t>
          </a:r>
          <a:endParaRPr lang="es-ES" dirty="0"/>
        </a:p>
      </dgm:t>
    </dgm:pt>
    <dgm:pt modelId="{B3049DA6-8E38-48BB-8BD7-5E1C0B996BB1}" type="parTrans" cxnId="{0DEC5F5B-65EA-4050-A61A-EA5BD64B27AA}">
      <dgm:prSet/>
      <dgm:spPr/>
      <dgm:t>
        <a:bodyPr/>
        <a:lstStyle/>
        <a:p>
          <a:endParaRPr lang="es-ES"/>
        </a:p>
      </dgm:t>
    </dgm:pt>
    <dgm:pt modelId="{AB67A59F-9CC4-41F7-800B-A9FCF3970E4C}" type="sibTrans" cxnId="{0DEC5F5B-65EA-4050-A61A-EA5BD64B27AA}">
      <dgm:prSet/>
      <dgm:spPr/>
      <dgm:t>
        <a:bodyPr/>
        <a:lstStyle/>
        <a:p>
          <a:endParaRPr lang="es-ES"/>
        </a:p>
      </dgm:t>
    </dgm:pt>
    <dgm:pt modelId="{9A8BE5D9-4653-45BC-AB6B-F25EC4D71120}">
      <dgm:prSet phldrT="[Texto]"/>
      <dgm:spPr/>
      <dgm:t>
        <a:bodyPr/>
        <a:lstStyle/>
        <a:p>
          <a:r>
            <a:rPr lang="es-ES" dirty="0" smtClean="0"/>
            <a:t>Cefalea, fatiga, perdida de visión, disfunción de la vejiga y el intestino, perdida de coordinación y confusión mental</a:t>
          </a:r>
          <a:endParaRPr lang="es-ES" dirty="0"/>
        </a:p>
      </dgm:t>
    </dgm:pt>
    <dgm:pt modelId="{7B63FCF1-E3A3-457C-AA0F-F96EBC792892}" type="parTrans" cxnId="{34FDF5ED-6170-482A-BB13-83B322143784}">
      <dgm:prSet/>
      <dgm:spPr/>
      <dgm:t>
        <a:bodyPr/>
        <a:lstStyle/>
        <a:p>
          <a:endParaRPr lang="es-ES"/>
        </a:p>
      </dgm:t>
    </dgm:pt>
    <dgm:pt modelId="{A27B7510-966D-4322-8514-0C0808552A2A}" type="sibTrans" cxnId="{34FDF5ED-6170-482A-BB13-83B322143784}">
      <dgm:prSet/>
      <dgm:spPr/>
      <dgm:t>
        <a:bodyPr/>
        <a:lstStyle/>
        <a:p>
          <a:endParaRPr lang="es-ES"/>
        </a:p>
      </dgm:t>
    </dgm:pt>
    <dgm:pt modelId="{3466D455-3F11-410B-A1FB-E9EDFE23082D}" type="pres">
      <dgm:prSet presAssocID="{7103D813-585A-4094-8D3E-2FAE318089D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9C284B0-0130-49D4-924A-EDABC4688F75}" type="pres">
      <dgm:prSet presAssocID="{DDD5C658-7C52-4541-8C5F-FAA619F3E3FD}" presName="root" presStyleCnt="0"/>
      <dgm:spPr/>
    </dgm:pt>
    <dgm:pt modelId="{57728FC4-11F0-4796-9EF7-605433544121}" type="pres">
      <dgm:prSet presAssocID="{DDD5C658-7C52-4541-8C5F-FAA619F3E3FD}" presName="rootComposite" presStyleCnt="0"/>
      <dgm:spPr/>
    </dgm:pt>
    <dgm:pt modelId="{B9A5F0EB-C776-4FB5-A558-5F05AB059E11}" type="pres">
      <dgm:prSet presAssocID="{DDD5C658-7C52-4541-8C5F-FAA619F3E3FD}" presName="rootText" presStyleLbl="node1" presStyleIdx="0" presStyleCnt="2"/>
      <dgm:spPr/>
      <dgm:t>
        <a:bodyPr/>
        <a:lstStyle/>
        <a:p>
          <a:endParaRPr lang="es-ES"/>
        </a:p>
      </dgm:t>
    </dgm:pt>
    <dgm:pt modelId="{BC9DE990-26F7-479D-A418-2482C31A2448}" type="pres">
      <dgm:prSet presAssocID="{DDD5C658-7C52-4541-8C5F-FAA619F3E3FD}" presName="rootConnector" presStyleLbl="node1" presStyleIdx="0" presStyleCnt="2"/>
      <dgm:spPr/>
      <dgm:t>
        <a:bodyPr/>
        <a:lstStyle/>
        <a:p>
          <a:endParaRPr lang="es-ES"/>
        </a:p>
      </dgm:t>
    </dgm:pt>
    <dgm:pt modelId="{8FECC4BD-0521-4EDB-9B2E-A5D734423656}" type="pres">
      <dgm:prSet presAssocID="{DDD5C658-7C52-4541-8C5F-FAA619F3E3FD}" presName="childShape" presStyleCnt="0"/>
      <dgm:spPr/>
    </dgm:pt>
    <dgm:pt modelId="{42EFC42C-433A-487A-A9A0-64B2E2DEB200}" type="pres">
      <dgm:prSet presAssocID="{81CDD72E-464C-4D23-8814-BD5327470A2C}" presName="Name13" presStyleLbl="parChTrans1D2" presStyleIdx="0" presStyleCnt="4"/>
      <dgm:spPr/>
      <dgm:t>
        <a:bodyPr/>
        <a:lstStyle/>
        <a:p>
          <a:endParaRPr lang="es-ES"/>
        </a:p>
      </dgm:t>
    </dgm:pt>
    <dgm:pt modelId="{C0ED8B4D-EABE-467E-B292-81F6A1BC72C3}" type="pres">
      <dgm:prSet presAssocID="{0DED2E28-318C-4F9E-8732-165FA0CFE190}" presName="childText" presStyleLbl="bgAcc1" presStyleIdx="0" presStyleCnt="4" custScaleY="1000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71A3236-8BEE-4F10-90E4-10442206022B}" type="pres">
      <dgm:prSet presAssocID="{B370CB0E-F425-4FCE-89C1-467A013028DA}" presName="Name13" presStyleLbl="parChTrans1D2" presStyleIdx="1" presStyleCnt="4"/>
      <dgm:spPr/>
      <dgm:t>
        <a:bodyPr/>
        <a:lstStyle/>
        <a:p>
          <a:endParaRPr lang="es-ES"/>
        </a:p>
      </dgm:t>
    </dgm:pt>
    <dgm:pt modelId="{2A9C3766-B4FC-4CE7-B6ED-433F650A1543}" type="pres">
      <dgm:prSet presAssocID="{349C9A74-6AFA-4803-BA05-B896586D7590}" presName="child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349B656-E2E0-454D-97C1-B6C3471E52F9}" type="pres">
      <dgm:prSet presAssocID="{2C04028B-6DEF-4CB1-B279-C2DFE16D302E}" presName="root" presStyleCnt="0"/>
      <dgm:spPr/>
    </dgm:pt>
    <dgm:pt modelId="{ED3A99C0-0A2B-4863-8724-7AB5DB442A3A}" type="pres">
      <dgm:prSet presAssocID="{2C04028B-6DEF-4CB1-B279-C2DFE16D302E}" presName="rootComposite" presStyleCnt="0"/>
      <dgm:spPr/>
    </dgm:pt>
    <dgm:pt modelId="{57E7DD27-3381-43DA-9005-04F17940C97F}" type="pres">
      <dgm:prSet presAssocID="{2C04028B-6DEF-4CB1-B279-C2DFE16D302E}" presName="rootText" presStyleLbl="node1" presStyleIdx="1" presStyleCnt="2"/>
      <dgm:spPr/>
      <dgm:t>
        <a:bodyPr/>
        <a:lstStyle/>
        <a:p>
          <a:endParaRPr lang="es-ES"/>
        </a:p>
      </dgm:t>
    </dgm:pt>
    <dgm:pt modelId="{E5C09F8F-FD14-429B-8FF4-B255B07322D0}" type="pres">
      <dgm:prSet presAssocID="{2C04028B-6DEF-4CB1-B279-C2DFE16D302E}" presName="rootConnector" presStyleLbl="node1" presStyleIdx="1" presStyleCnt="2"/>
      <dgm:spPr/>
      <dgm:t>
        <a:bodyPr/>
        <a:lstStyle/>
        <a:p>
          <a:endParaRPr lang="es-ES"/>
        </a:p>
      </dgm:t>
    </dgm:pt>
    <dgm:pt modelId="{A4F333C1-E539-4369-8B7D-C90F0C3C2978}" type="pres">
      <dgm:prSet presAssocID="{2C04028B-6DEF-4CB1-B279-C2DFE16D302E}" presName="childShape" presStyleCnt="0"/>
      <dgm:spPr/>
    </dgm:pt>
    <dgm:pt modelId="{DE1F4356-88EA-4A90-90DE-659ADF037902}" type="pres">
      <dgm:prSet presAssocID="{B3049DA6-8E38-48BB-8BD7-5E1C0B996BB1}" presName="Name13" presStyleLbl="parChTrans1D2" presStyleIdx="2" presStyleCnt="4"/>
      <dgm:spPr/>
      <dgm:t>
        <a:bodyPr/>
        <a:lstStyle/>
        <a:p>
          <a:endParaRPr lang="es-ES"/>
        </a:p>
      </dgm:t>
    </dgm:pt>
    <dgm:pt modelId="{3F6DF27F-B2AB-4B05-ACC2-3D04EF254E4F}" type="pres">
      <dgm:prSet presAssocID="{D59DDFF7-E46B-435F-B009-F30EADC3DD8A}" presName="child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8C933FD-180A-4315-98D5-D2CBAA6FF533}" type="pres">
      <dgm:prSet presAssocID="{7B63FCF1-E3A3-457C-AA0F-F96EBC792892}" presName="Name13" presStyleLbl="parChTrans1D2" presStyleIdx="3" presStyleCnt="4"/>
      <dgm:spPr/>
      <dgm:t>
        <a:bodyPr/>
        <a:lstStyle/>
        <a:p>
          <a:endParaRPr lang="es-ES"/>
        </a:p>
      </dgm:t>
    </dgm:pt>
    <dgm:pt modelId="{891DB9E7-F1CB-4B1F-9CF5-90B85A750D5A}" type="pres">
      <dgm:prSet presAssocID="{9A8BE5D9-4653-45BC-AB6B-F25EC4D71120}" presName="child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E175417-8722-4FD1-828F-523FF499EFFB}" type="presOf" srcId="{7B63FCF1-E3A3-457C-AA0F-F96EBC792892}" destId="{A8C933FD-180A-4315-98D5-D2CBAA6FF533}" srcOrd="0" destOrd="0" presId="urn:microsoft.com/office/officeart/2005/8/layout/hierarchy3"/>
    <dgm:cxn modelId="{0DEC5F5B-65EA-4050-A61A-EA5BD64B27AA}" srcId="{2C04028B-6DEF-4CB1-B279-C2DFE16D302E}" destId="{D59DDFF7-E46B-435F-B009-F30EADC3DD8A}" srcOrd="0" destOrd="0" parTransId="{B3049DA6-8E38-48BB-8BD7-5E1C0B996BB1}" sibTransId="{AB67A59F-9CC4-41F7-800B-A9FCF3970E4C}"/>
    <dgm:cxn modelId="{C16754A8-1318-43D2-A978-BB25E17367B9}" type="presOf" srcId="{81CDD72E-464C-4D23-8814-BD5327470A2C}" destId="{42EFC42C-433A-487A-A9A0-64B2E2DEB200}" srcOrd="0" destOrd="0" presId="urn:microsoft.com/office/officeart/2005/8/layout/hierarchy3"/>
    <dgm:cxn modelId="{73D35712-DC22-4F4D-8994-C8ABD86900B3}" srcId="{7103D813-585A-4094-8D3E-2FAE318089D0}" destId="{2C04028B-6DEF-4CB1-B279-C2DFE16D302E}" srcOrd="1" destOrd="0" parTransId="{55C7B79F-C738-4715-AD55-FCD236537D42}" sibTransId="{AB15C03D-B6D3-403F-AEC2-0F15D4E73AFF}"/>
    <dgm:cxn modelId="{2472082F-4FD7-4113-BD48-17BD42E57045}" type="presOf" srcId="{2C04028B-6DEF-4CB1-B279-C2DFE16D302E}" destId="{57E7DD27-3381-43DA-9005-04F17940C97F}" srcOrd="0" destOrd="0" presId="urn:microsoft.com/office/officeart/2005/8/layout/hierarchy3"/>
    <dgm:cxn modelId="{A00D1D7F-EADD-41E7-8E5B-F502AB53767D}" type="presOf" srcId="{7103D813-585A-4094-8D3E-2FAE318089D0}" destId="{3466D455-3F11-410B-A1FB-E9EDFE23082D}" srcOrd="0" destOrd="0" presId="urn:microsoft.com/office/officeart/2005/8/layout/hierarchy3"/>
    <dgm:cxn modelId="{EE702E04-6470-4317-872B-8A9E7C60E56C}" type="presOf" srcId="{DDD5C658-7C52-4541-8C5F-FAA619F3E3FD}" destId="{B9A5F0EB-C776-4FB5-A558-5F05AB059E11}" srcOrd="0" destOrd="0" presId="urn:microsoft.com/office/officeart/2005/8/layout/hierarchy3"/>
    <dgm:cxn modelId="{EEE7649A-D6E5-49A1-AD85-03943EBA4DA5}" type="presOf" srcId="{D59DDFF7-E46B-435F-B009-F30EADC3DD8A}" destId="{3F6DF27F-B2AB-4B05-ACC2-3D04EF254E4F}" srcOrd="0" destOrd="0" presId="urn:microsoft.com/office/officeart/2005/8/layout/hierarchy3"/>
    <dgm:cxn modelId="{9443719D-44F6-438A-8DEB-C9E80D525E40}" srcId="{7103D813-585A-4094-8D3E-2FAE318089D0}" destId="{DDD5C658-7C52-4541-8C5F-FAA619F3E3FD}" srcOrd="0" destOrd="0" parTransId="{92EEF2E4-257C-449F-8975-1AA6104026BA}" sibTransId="{9F2A2EDA-567E-4405-9F44-7521BECD0E17}"/>
    <dgm:cxn modelId="{F6AD7CDC-1C8E-4A02-9AC0-059B27D80405}" type="presOf" srcId="{DDD5C658-7C52-4541-8C5F-FAA619F3E3FD}" destId="{BC9DE990-26F7-479D-A418-2482C31A2448}" srcOrd="1" destOrd="0" presId="urn:microsoft.com/office/officeart/2005/8/layout/hierarchy3"/>
    <dgm:cxn modelId="{1113F8FC-27F3-44A3-B9AE-84FE8A520EB8}" type="presOf" srcId="{0DED2E28-318C-4F9E-8732-165FA0CFE190}" destId="{C0ED8B4D-EABE-467E-B292-81F6A1BC72C3}" srcOrd="0" destOrd="0" presId="urn:microsoft.com/office/officeart/2005/8/layout/hierarchy3"/>
    <dgm:cxn modelId="{7FB27A59-46C9-4598-8FE5-4F7597F86ECD}" type="presOf" srcId="{2C04028B-6DEF-4CB1-B279-C2DFE16D302E}" destId="{E5C09F8F-FD14-429B-8FF4-B255B07322D0}" srcOrd="1" destOrd="0" presId="urn:microsoft.com/office/officeart/2005/8/layout/hierarchy3"/>
    <dgm:cxn modelId="{00F534E2-8A64-4CB9-B452-93D47780DE0D}" srcId="{DDD5C658-7C52-4541-8C5F-FAA619F3E3FD}" destId="{349C9A74-6AFA-4803-BA05-B896586D7590}" srcOrd="1" destOrd="0" parTransId="{B370CB0E-F425-4FCE-89C1-467A013028DA}" sibTransId="{9B4B315B-DC4D-4F58-82EF-B08560A033E6}"/>
    <dgm:cxn modelId="{65A24F51-E839-4280-BD4F-7250B542D066}" type="presOf" srcId="{9A8BE5D9-4653-45BC-AB6B-F25EC4D71120}" destId="{891DB9E7-F1CB-4B1F-9CF5-90B85A750D5A}" srcOrd="0" destOrd="0" presId="urn:microsoft.com/office/officeart/2005/8/layout/hierarchy3"/>
    <dgm:cxn modelId="{34FDF5ED-6170-482A-BB13-83B322143784}" srcId="{2C04028B-6DEF-4CB1-B279-C2DFE16D302E}" destId="{9A8BE5D9-4653-45BC-AB6B-F25EC4D71120}" srcOrd="1" destOrd="0" parTransId="{7B63FCF1-E3A3-457C-AA0F-F96EBC792892}" sibTransId="{A27B7510-966D-4322-8514-0C0808552A2A}"/>
    <dgm:cxn modelId="{E6031B85-2638-48FE-8A29-9E682612358A}" type="presOf" srcId="{B3049DA6-8E38-48BB-8BD7-5E1C0B996BB1}" destId="{DE1F4356-88EA-4A90-90DE-659ADF037902}" srcOrd="0" destOrd="0" presId="urn:microsoft.com/office/officeart/2005/8/layout/hierarchy3"/>
    <dgm:cxn modelId="{9C2966FC-DF44-46A6-B879-A9D65360F07D}" srcId="{DDD5C658-7C52-4541-8C5F-FAA619F3E3FD}" destId="{0DED2E28-318C-4F9E-8732-165FA0CFE190}" srcOrd="0" destOrd="0" parTransId="{81CDD72E-464C-4D23-8814-BD5327470A2C}" sibTransId="{A0ADA7D8-B1FF-436D-8502-FC4E02C14004}"/>
    <dgm:cxn modelId="{5B979691-6840-4D24-BDB8-C8BAB6C43527}" type="presOf" srcId="{B370CB0E-F425-4FCE-89C1-467A013028DA}" destId="{371A3236-8BEE-4F10-90E4-10442206022B}" srcOrd="0" destOrd="0" presId="urn:microsoft.com/office/officeart/2005/8/layout/hierarchy3"/>
    <dgm:cxn modelId="{4534AC34-10A1-431A-A822-C962FA696D5D}" type="presOf" srcId="{349C9A74-6AFA-4803-BA05-B896586D7590}" destId="{2A9C3766-B4FC-4CE7-B6ED-433F650A1543}" srcOrd="0" destOrd="0" presId="urn:microsoft.com/office/officeart/2005/8/layout/hierarchy3"/>
    <dgm:cxn modelId="{B9DAD9ED-1CAA-4DD9-B3A2-9BE5BC345B00}" type="presParOf" srcId="{3466D455-3F11-410B-A1FB-E9EDFE23082D}" destId="{89C284B0-0130-49D4-924A-EDABC4688F75}" srcOrd="0" destOrd="0" presId="urn:microsoft.com/office/officeart/2005/8/layout/hierarchy3"/>
    <dgm:cxn modelId="{D6801F4E-1182-45BB-95CB-921A28731C53}" type="presParOf" srcId="{89C284B0-0130-49D4-924A-EDABC4688F75}" destId="{57728FC4-11F0-4796-9EF7-605433544121}" srcOrd="0" destOrd="0" presId="urn:microsoft.com/office/officeart/2005/8/layout/hierarchy3"/>
    <dgm:cxn modelId="{B4BD5E23-F42D-4285-95C3-F4F11496A86A}" type="presParOf" srcId="{57728FC4-11F0-4796-9EF7-605433544121}" destId="{B9A5F0EB-C776-4FB5-A558-5F05AB059E11}" srcOrd="0" destOrd="0" presId="urn:microsoft.com/office/officeart/2005/8/layout/hierarchy3"/>
    <dgm:cxn modelId="{0AA518FB-E209-437D-A6FA-47AC50BD914C}" type="presParOf" srcId="{57728FC4-11F0-4796-9EF7-605433544121}" destId="{BC9DE990-26F7-479D-A418-2482C31A2448}" srcOrd="1" destOrd="0" presId="urn:microsoft.com/office/officeart/2005/8/layout/hierarchy3"/>
    <dgm:cxn modelId="{37009CBA-06A0-4D76-A381-8E27A84AC8F8}" type="presParOf" srcId="{89C284B0-0130-49D4-924A-EDABC4688F75}" destId="{8FECC4BD-0521-4EDB-9B2E-A5D734423656}" srcOrd="1" destOrd="0" presId="urn:microsoft.com/office/officeart/2005/8/layout/hierarchy3"/>
    <dgm:cxn modelId="{EE5018C1-8289-4733-AB28-055D9B7702F8}" type="presParOf" srcId="{8FECC4BD-0521-4EDB-9B2E-A5D734423656}" destId="{42EFC42C-433A-487A-A9A0-64B2E2DEB200}" srcOrd="0" destOrd="0" presId="urn:microsoft.com/office/officeart/2005/8/layout/hierarchy3"/>
    <dgm:cxn modelId="{8400C650-D12D-4488-8BEE-54F06B2CCA3C}" type="presParOf" srcId="{8FECC4BD-0521-4EDB-9B2E-A5D734423656}" destId="{C0ED8B4D-EABE-467E-B292-81F6A1BC72C3}" srcOrd="1" destOrd="0" presId="urn:microsoft.com/office/officeart/2005/8/layout/hierarchy3"/>
    <dgm:cxn modelId="{433D51BD-745A-4222-95D6-05D0A29CD44B}" type="presParOf" srcId="{8FECC4BD-0521-4EDB-9B2E-A5D734423656}" destId="{371A3236-8BEE-4F10-90E4-10442206022B}" srcOrd="2" destOrd="0" presId="urn:microsoft.com/office/officeart/2005/8/layout/hierarchy3"/>
    <dgm:cxn modelId="{EE0EF10C-107D-480A-8C5A-E4DC44980D92}" type="presParOf" srcId="{8FECC4BD-0521-4EDB-9B2E-A5D734423656}" destId="{2A9C3766-B4FC-4CE7-B6ED-433F650A1543}" srcOrd="3" destOrd="0" presId="urn:microsoft.com/office/officeart/2005/8/layout/hierarchy3"/>
    <dgm:cxn modelId="{F2E8311B-9C2F-48FE-853A-3875F589E764}" type="presParOf" srcId="{3466D455-3F11-410B-A1FB-E9EDFE23082D}" destId="{8349B656-E2E0-454D-97C1-B6C3471E52F9}" srcOrd="1" destOrd="0" presId="urn:microsoft.com/office/officeart/2005/8/layout/hierarchy3"/>
    <dgm:cxn modelId="{571E6396-5C0A-4985-B39D-A24A5C3913AE}" type="presParOf" srcId="{8349B656-E2E0-454D-97C1-B6C3471E52F9}" destId="{ED3A99C0-0A2B-4863-8724-7AB5DB442A3A}" srcOrd="0" destOrd="0" presId="urn:microsoft.com/office/officeart/2005/8/layout/hierarchy3"/>
    <dgm:cxn modelId="{8DFAC185-D170-4E0D-87CD-19F49E89678B}" type="presParOf" srcId="{ED3A99C0-0A2B-4863-8724-7AB5DB442A3A}" destId="{57E7DD27-3381-43DA-9005-04F17940C97F}" srcOrd="0" destOrd="0" presId="urn:microsoft.com/office/officeart/2005/8/layout/hierarchy3"/>
    <dgm:cxn modelId="{F8A8B709-1191-4785-A49E-C3DBB4D68715}" type="presParOf" srcId="{ED3A99C0-0A2B-4863-8724-7AB5DB442A3A}" destId="{E5C09F8F-FD14-429B-8FF4-B255B07322D0}" srcOrd="1" destOrd="0" presId="urn:microsoft.com/office/officeart/2005/8/layout/hierarchy3"/>
    <dgm:cxn modelId="{D37CC653-BD25-4DD5-A072-FC552E41185F}" type="presParOf" srcId="{8349B656-E2E0-454D-97C1-B6C3471E52F9}" destId="{A4F333C1-E539-4369-8B7D-C90F0C3C2978}" srcOrd="1" destOrd="0" presId="urn:microsoft.com/office/officeart/2005/8/layout/hierarchy3"/>
    <dgm:cxn modelId="{BECE3873-3224-41C5-8804-E19C31C3166C}" type="presParOf" srcId="{A4F333C1-E539-4369-8B7D-C90F0C3C2978}" destId="{DE1F4356-88EA-4A90-90DE-659ADF037902}" srcOrd="0" destOrd="0" presId="urn:microsoft.com/office/officeart/2005/8/layout/hierarchy3"/>
    <dgm:cxn modelId="{13F68EE5-0E26-413A-92A5-523F718AB912}" type="presParOf" srcId="{A4F333C1-E539-4369-8B7D-C90F0C3C2978}" destId="{3F6DF27F-B2AB-4B05-ACC2-3D04EF254E4F}" srcOrd="1" destOrd="0" presId="urn:microsoft.com/office/officeart/2005/8/layout/hierarchy3"/>
    <dgm:cxn modelId="{00A42700-63E3-4E03-8E16-94EAF6D6F2FF}" type="presParOf" srcId="{A4F333C1-E539-4369-8B7D-C90F0C3C2978}" destId="{A8C933FD-180A-4315-98D5-D2CBAA6FF533}" srcOrd="2" destOrd="0" presId="urn:microsoft.com/office/officeart/2005/8/layout/hierarchy3"/>
    <dgm:cxn modelId="{A9D61ED3-A74C-404C-8E87-2DAB07D9E8FF}" type="presParOf" srcId="{A4F333C1-E539-4369-8B7D-C90F0C3C2978}" destId="{891DB9E7-F1CB-4B1F-9CF5-90B85A750D5A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C5BA49E-0B8E-453E-9722-57DC5F51E5F2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A599D54-6521-4658-9BB1-F1138E9F8976}">
      <dgm:prSet phldrT="[Texto]" custT="1"/>
      <dgm:spPr/>
      <dgm:t>
        <a:bodyPr/>
        <a:lstStyle/>
        <a:p>
          <a:r>
            <a:rPr lang="es-ES" sz="2000" dirty="0" smtClean="0"/>
            <a:t>Definición: suspensión voluntaria de la respiración dentro del agua.</a:t>
          </a:r>
          <a:endParaRPr lang="es-ES" sz="2000" dirty="0"/>
        </a:p>
      </dgm:t>
    </dgm:pt>
    <dgm:pt modelId="{BAF6F096-069B-4982-B4C0-83DC1A4D3586}" type="parTrans" cxnId="{2FE95E69-C013-4921-BCF7-A5F5D49FD110}">
      <dgm:prSet/>
      <dgm:spPr/>
      <dgm:t>
        <a:bodyPr/>
        <a:lstStyle/>
        <a:p>
          <a:endParaRPr lang="es-ES"/>
        </a:p>
      </dgm:t>
    </dgm:pt>
    <dgm:pt modelId="{5EE34020-2523-4B3F-99AB-93E70CD198C7}" type="sibTrans" cxnId="{2FE95E69-C013-4921-BCF7-A5F5D49FD110}">
      <dgm:prSet/>
      <dgm:spPr/>
      <dgm:t>
        <a:bodyPr/>
        <a:lstStyle/>
        <a:p>
          <a:endParaRPr lang="es-ES"/>
        </a:p>
      </dgm:t>
    </dgm:pt>
    <dgm:pt modelId="{BD1FB932-AD57-4597-8D4C-6EC374F70D9F}">
      <dgm:prSet phldrT="[Texto]" custT="1"/>
      <dgm:spPr/>
      <dgm:t>
        <a:bodyPr/>
        <a:lstStyle/>
        <a:p>
          <a:r>
            <a:rPr lang="es-ES" sz="1800" dirty="0" smtClean="0"/>
            <a:t>Se basa en:</a:t>
          </a:r>
        </a:p>
        <a:p>
          <a:r>
            <a:rPr lang="es-ES" sz="1800" dirty="0" smtClean="0"/>
            <a:t>La relajación mental del individuo</a:t>
          </a:r>
        </a:p>
        <a:p>
          <a:r>
            <a:rPr lang="es-ES" sz="1800" dirty="0" smtClean="0"/>
            <a:t>La buena alimentación e hidratación</a:t>
          </a:r>
        </a:p>
        <a:p>
          <a:r>
            <a:rPr lang="es-ES" sz="1800" dirty="0" smtClean="0"/>
            <a:t>El fomento de los reflejos mamíferos en humanos</a:t>
          </a:r>
        </a:p>
        <a:p>
          <a:r>
            <a:rPr lang="es-ES" sz="1800" dirty="0" smtClean="0"/>
            <a:t>El entrenamiento en ambientes de hipoxia</a:t>
          </a:r>
          <a:r>
            <a:rPr lang="es-ES" sz="1200" dirty="0" smtClean="0"/>
            <a:t>.</a:t>
          </a:r>
          <a:endParaRPr lang="es-ES" sz="1200" dirty="0"/>
        </a:p>
      </dgm:t>
    </dgm:pt>
    <dgm:pt modelId="{1D29F0B1-4DA4-413E-8155-895A6FA4D48D}" type="parTrans" cxnId="{D5D48AF6-63B3-48B2-B51F-9649DFAD9D4D}">
      <dgm:prSet/>
      <dgm:spPr/>
      <dgm:t>
        <a:bodyPr/>
        <a:lstStyle/>
        <a:p>
          <a:endParaRPr lang="es-ES"/>
        </a:p>
      </dgm:t>
    </dgm:pt>
    <dgm:pt modelId="{C178D8CA-E675-4959-9619-FA143C34DD6E}" type="sibTrans" cxnId="{D5D48AF6-63B3-48B2-B51F-9649DFAD9D4D}">
      <dgm:prSet/>
      <dgm:spPr/>
      <dgm:t>
        <a:bodyPr/>
        <a:lstStyle/>
        <a:p>
          <a:endParaRPr lang="es-ES"/>
        </a:p>
      </dgm:t>
    </dgm:pt>
    <dgm:pt modelId="{FE273AE6-E898-43B9-B71B-95D950E5B682}">
      <dgm:prSet phldrT="[Texto]"/>
      <dgm:spPr/>
      <dgm:t>
        <a:bodyPr/>
        <a:lstStyle/>
        <a:p>
          <a:r>
            <a:rPr lang="es-ES" dirty="0" smtClean="0"/>
            <a:t>Metabolismo</a:t>
          </a:r>
          <a:endParaRPr lang="es-ES" dirty="0"/>
        </a:p>
      </dgm:t>
    </dgm:pt>
    <dgm:pt modelId="{C52FB6B0-6F48-44AA-B954-0DC8A905431A}" type="parTrans" cxnId="{1BACC157-7EAE-4AC7-839A-0D3291B48BDC}">
      <dgm:prSet/>
      <dgm:spPr/>
      <dgm:t>
        <a:bodyPr/>
        <a:lstStyle/>
        <a:p>
          <a:endParaRPr lang="es-ES"/>
        </a:p>
      </dgm:t>
    </dgm:pt>
    <dgm:pt modelId="{857F3F77-36CE-49BE-AEAC-E6188445583D}" type="sibTrans" cxnId="{1BACC157-7EAE-4AC7-839A-0D3291B48BDC}">
      <dgm:prSet/>
      <dgm:spPr/>
      <dgm:t>
        <a:bodyPr/>
        <a:lstStyle/>
        <a:p>
          <a:endParaRPr lang="es-ES"/>
        </a:p>
      </dgm:t>
    </dgm:pt>
    <dgm:pt modelId="{152F959C-B0C3-423E-8CE0-9252421EFE4A}">
      <dgm:prSet/>
      <dgm:spPr/>
      <dgm:t>
        <a:bodyPr/>
        <a:lstStyle/>
        <a:p>
          <a:r>
            <a:rPr lang="es-ES" dirty="0" smtClean="0"/>
            <a:t>Necesidad de ventilación y contracciones diafragmáticas.</a:t>
          </a:r>
        </a:p>
      </dgm:t>
    </dgm:pt>
    <dgm:pt modelId="{3768D95A-E045-44C3-9ED2-48CDE23543E9}" type="sibTrans" cxnId="{BC862463-D808-4BA5-B444-3B42E1ABEA66}">
      <dgm:prSet/>
      <dgm:spPr/>
      <dgm:t>
        <a:bodyPr/>
        <a:lstStyle/>
        <a:p>
          <a:endParaRPr lang="es-ES"/>
        </a:p>
      </dgm:t>
    </dgm:pt>
    <dgm:pt modelId="{FDF58A02-6808-4E2A-882B-724FA39DBDCC}" type="parTrans" cxnId="{BC862463-D808-4BA5-B444-3B42E1ABEA66}">
      <dgm:prSet/>
      <dgm:spPr/>
      <dgm:t>
        <a:bodyPr/>
        <a:lstStyle/>
        <a:p>
          <a:endParaRPr lang="es-ES"/>
        </a:p>
      </dgm:t>
    </dgm:pt>
    <dgm:pt modelId="{81900F21-3D6A-44A0-AABA-17AC991BE267}">
      <dgm:prSet/>
      <dgm:spPr/>
      <dgm:t>
        <a:bodyPr/>
        <a:lstStyle/>
        <a:p>
          <a:r>
            <a:rPr lang="es-ES" dirty="0" smtClean="0"/>
            <a:t>Características físicas de cada individuo y de algunas condiciones del entorno (temperatura) </a:t>
          </a:r>
        </a:p>
      </dgm:t>
    </dgm:pt>
    <dgm:pt modelId="{F08D0424-D59B-47DC-9CE7-E57F3586B949}" type="sibTrans" cxnId="{A134E5E0-4AF9-4543-A83E-A408B7B7F816}">
      <dgm:prSet/>
      <dgm:spPr/>
      <dgm:t>
        <a:bodyPr/>
        <a:lstStyle/>
        <a:p>
          <a:endParaRPr lang="es-ES"/>
        </a:p>
      </dgm:t>
    </dgm:pt>
    <dgm:pt modelId="{C5DF5BFB-B56F-4D82-9A2E-0A19BE7A1C0C}" type="parTrans" cxnId="{A134E5E0-4AF9-4543-A83E-A408B7B7F816}">
      <dgm:prSet/>
      <dgm:spPr/>
      <dgm:t>
        <a:bodyPr/>
        <a:lstStyle/>
        <a:p>
          <a:endParaRPr lang="es-ES"/>
        </a:p>
      </dgm:t>
    </dgm:pt>
    <dgm:pt modelId="{66DB0354-EA84-499F-A1BE-5DAB07FD5106}" type="pres">
      <dgm:prSet presAssocID="{9C5BA49E-0B8E-453E-9722-57DC5F51E5F2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E91E0A0-D9CA-4C41-8413-1D4CFC461F90}" type="pres">
      <dgm:prSet presAssocID="{CA599D54-6521-4658-9BB1-F1138E9F8976}" presName="vertOne" presStyleCnt="0"/>
      <dgm:spPr/>
    </dgm:pt>
    <dgm:pt modelId="{9952F2F4-F6EC-49D8-B2C8-A374B1FADC03}" type="pres">
      <dgm:prSet presAssocID="{CA599D54-6521-4658-9BB1-F1138E9F8976}" presName="txOne" presStyleLbl="node0" presStyleIdx="0" presStyleCnt="1" custScaleY="569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9F3596-D7CF-4401-8E98-01066E740CC2}" type="pres">
      <dgm:prSet presAssocID="{CA599D54-6521-4658-9BB1-F1138E9F8976}" presName="parTransOne" presStyleCnt="0"/>
      <dgm:spPr/>
    </dgm:pt>
    <dgm:pt modelId="{0F882137-DE99-4B37-8356-2DD47A07E168}" type="pres">
      <dgm:prSet presAssocID="{CA599D54-6521-4658-9BB1-F1138E9F8976}" presName="horzOne" presStyleCnt="0"/>
      <dgm:spPr/>
    </dgm:pt>
    <dgm:pt modelId="{DB7CD2F4-07BF-41C2-92D6-C80BB872115C}" type="pres">
      <dgm:prSet presAssocID="{BD1FB932-AD57-4597-8D4C-6EC374F70D9F}" presName="vertTwo" presStyleCnt="0"/>
      <dgm:spPr/>
    </dgm:pt>
    <dgm:pt modelId="{A5D7B29F-6E30-4FB2-A982-1D38688092C3}" type="pres">
      <dgm:prSet presAssocID="{BD1FB932-AD57-4597-8D4C-6EC374F70D9F}" presName="txTwo" presStyleLbl="node2" presStyleIdx="0" presStyleCnt="1" custScaleX="100011" custScaleY="14604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4511F72-4BE4-4935-BF97-7661F880E821}" type="pres">
      <dgm:prSet presAssocID="{BD1FB932-AD57-4597-8D4C-6EC374F70D9F}" presName="parTransTwo" presStyleCnt="0"/>
      <dgm:spPr/>
    </dgm:pt>
    <dgm:pt modelId="{5576F7AB-FE7F-47A4-87A6-1A1B73965592}" type="pres">
      <dgm:prSet presAssocID="{BD1FB932-AD57-4597-8D4C-6EC374F70D9F}" presName="horzTwo" presStyleCnt="0"/>
      <dgm:spPr/>
    </dgm:pt>
    <dgm:pt modelId="{34259AA2-45A3-4D83-B757-1F213CADB1DB}" type="pres">
      <dgm:prSet presAssocID="{FE273AE6-E898-43B9-B71B-95D950E5B682}" presName="vertThree" presStyleCnt="0"/>
      <dgm:spPr/>
    </dgm:pt>
    <dgm:pt modelId="{7C5E872A-3144-459C-AC0B-1D655E1405DF}" type="pres">
      <dgm:prSet presAssocID="{FE273AE6-E898-43B9-B71B-95D950E5B682}" presName="txThree" presStyleLbl="node3" presStyleIdx="0" presStyleCnt="3" custScaleY="165480" custLinFactNeighborX="49" custLinFactNeighborY="45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0198617-225E-4344-8F13-CE8E86EE5552}" type="pres">
      <dgm:prSet presAssocID="{FE273AE6-E898-43B9-B71B-95D950E5B682}" presName="horzThree" presStyleCnt="0"/>
      <dgm:spPr/>
    </dgm:pt>
    <dgm:pt modelId="{9958A1E3-CAC0-489F-AA56-5B3E59AF1B08}" type="pres">
      <dgm:prSet presAssocID="{857F3F77-36CE-49BE-AEAC-E6188445583D}" presName="sibSpaceThree" presStyleCnt="0"/>
      <dgm:spPr/>
    </dgm:pt>
    <dgm:pt modelId="{15BA4FFB-50A0-419E-9D1C-DD63DF22A4B5}" type="pres">
      <dgm:prSet presAssocID="{152F959C-B0C3-423E-8CE0-9252421EFE4A}" presName="vertThree" presStyleCnt="0"/>
      <dgm:spPr/>
    </dgm:pt>
    <dgm:pt modelId="{263E53B8-E1A6-483E-AE33-0EA0EC4CF28B}" type="pres">
      <dgm:prSet presAssocID="{152F959C-B0C3-423E-8CE0-9252421EFE4A}" presName="txThree" presStyleLbl="node3" presStyleIdx="1" presStyleCnt="3" custScaleY="1663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18A167F-91AF-46B0-9F55-5D85FAEE861D}" type="pres">
      <dgm:prSet presAssocID="{152F959C-B0C3-423E-8CE0-9252421EFE4A}" presName="horzThree" presStyleCnt="0"/>
      <dgm:spPr/>
    </dgm:pt>
    <dgm:pt modelId="{4D14B3F6-32A5-4781-A5A3-C2A04EDBF990}" type="pres">
      <dgm:prSet presAssocID="{3768D95A-E045-44C3-9ED2-48CDE23543E9}" presName="sibSpaceThree" presStyleCnt="0"/>
      <dgm:spPr/>
    </dgm:pt>
    <dgm:pt modelId="{FCE35413-9689-4378-ADB8-3C32B3B12A6F}" type="pres">
      <dgm:prSet presAssocID="{81900F21-3D6A-44A0-AABA-17AC991BE267}" presName="vertThree" presStyleCnt="0"/>
      <dgm:spPr/>
    </dgm:pt>
    <dgm:pt modelId="{E0E4E79E-8A15-4356-A58E-AA7BD44F18D3}" type="pres">
      <dgm:prSet presAssocID="{81900F21-3D6A-44A0-AABA-17AC991BE267}" presName="txThree" presStyleLbl="node3" presStyleIdx="2" presStyleCnt="3" custScaleY="1658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EF7D5C7-F6D3-4D73-93FD-424F0A83D332}" type="pres">
      <dgm:prSet presAssocID="{81900F21-3D6A-44A0-AABA-17AC991BE267}" presName="horzThree" presStyleCnt="0"/>
      <dgm:spPr/>
    </dgm:pt>
  </dgm:ptLst>
  <dgm:cxnLst>
    <dgm:cxn modelId="{B82DE96B-D124-4143-BA42-F1E1DCFE8C92}" type="presOf" srcId="{CA599D54-6521-4658-9BB1-F1138E9F8976}" destId="{9952F2F4-F6EC-49D8-B2C8-A374B1FADC03}" srcOrd="0" destOrd="0" presId="urn:microsoft.com/office/officeart/2005/8/layout/hierarchy4"/>
    <dgm:cxn modelId="{2A7CB00D-59DD-46E8-948A-7DE7C7C95627}" type="presOf" srcId="{152F959C-B0C3-423E-8CE0-9252421EFE4A}" destId="{263E53B8-E1A6-483E-AE33-0EA0EC4CF28B}" srcOrd="0" destOrd="0" presId="urn:microsoft.com/office/officeart/2005/8/layout/hierarchy4"/>
    <dgm:cxn modelId="{2FE95E69-C013-4921-BCF7-A5F5D49FD110}" srcId="{9C5BA49E-0B8E-453E-9722-57DC5F51E5F2}" destId="{CA599D54-6521-4658-9BB1-F1138E9F8976}" srcOrd="0" destOrd="0" parTransId="{BAF6F096-069B-4982-B4C0-83DC1A4D3586}" sibTransId="{5EE34020-2523-4B3F-99AB-93E70CD198C7}"/>
    <dgm:cxn modelId="{59F7340D-CB23-48B3-8B5C-B508D0074083}" type="presOf" srcId="{FE273AE6-E898-43B9-B71B-95D950E5B682}" destId="{7C5E872A-3144-459C-AC0B-1D655E1405DF}" srcOrd="0" destOrd="0" presId="urn:microsoft.com/office/officeart/2005/8/layout/hierarchy4"/>
    <dgm:cxn modelId="{8DD35CAA-59BE-4C44-ABE7-1F521647A571}" type="presOf" srcId="{9C5BA49E-0B8E-453E-9722-57DC5F51E5F2}" destId="{66DB0354-EA84-499F-A1BE-5DAB07FD5106}" srcOrd="0" destOrd="0" presId="urn:microsoft.com/office/officeart/2005/8/layout/hierarchy4"/>
    <dgm:cxn modelId="{1BACC157-7EAE-4AC7-839A-0D3291B48BDC}" srcId="{BD1FB932-AD57-4597-8D4C-6EC374F70D9F}" destId="{FE273AE6-E898-43B9-B71B-95D950E5B682}" srcOrd="0" destOrd="0" parTransId="{C52FB6B0-6F48-44AA-B954-0DC8A905431A}" sibTransId="{857F3F77-36CE-49BE-AEAC-E6188445583D}"/>
    <dgm:cxn modelId="{BC862463-D808-4BA5-B444-3B42E1ABEA66}" srcId="{BD1FB932-AD57-4597-8D4C-6EC374F70D9F}" destId="{152F959C-B0C3-423E-8CE0-9252421EFE4A}" srcOrd="1" destOrd="0" parTransId="{FDF58A02-6808-4E2A-882B-724FA39DBDCC}" sibTransId="{3768D95A-E045-44C3-9ED2-48CDE23543E9}"/>
    <dgm:cxn modelId="{04D6813A-356D-4235-8017-BBC45D874C94}" type="presOf" srcId="{81900F21-3D6A-44A0-AABA-17AC991BE267}" destId="{E0E4E79E-8A15-4356-A58E-AA7BD44F18D3}" srcOrd="0" destOrd="0" presId="urn:microsoft.com/office/officeart/2005/8/layout/hierarchy4"/>
    <dgm:cxn modelId="{7A4D8FD4-718E-4852-939A-E146144E6BC2}" type="presOf" srcId="{BD1FB932-AD57-4597-8D4C-6EC374F70D9F}" destId="{A5D7B29F-6E30-4FB2-A982-1D38688092C3}" srcOrd="0" destOrd="0" presId="urn:microsoft.com/office/officeart/2005/8/layout/hierarchy4"/>
    <dgm:cxn modelId="{D5D48AF6-63B3-48B2-B51F-9649DFAD9D4D}" srcId="{CA599D54-6521-4658-9BB1-F1138E9F8976}" destId="{BD1FB932-AD57-4597-8D4C-6EC374F70D9F}" srcOrd="0" destOrd="0" parTransId="{1D29F0B1-4DA4-413E-8155-895A6FA4D48D}" sibTransId="{C178D8CA-E675-4959-9619-FA143C34DD6E}"/>
    <dgm:cxn modelId="{A134E5E0-4AF9-4543-A83E-A408B7B7F816}" srcId="{BD1FB932-AD57-4597-8D4C-6EC374F70D9F}" destId="{81900F21-3D6A-44A0-AABA-17AC991BE267}" srcOrd="2" destOrd="0" parTransId="{C5DF5BFB-B56F-4D82-9A2E-0A19BE7A1C0C}" sibTransId="{F08D0424-D59B-47DC-9CE7-E57F3586B949}"/>
    <dgm:cxn modelId="{277B2850-65A7-4AE7-8B77-5DFA6D301F3C}" type="presParOf" srcId="{66DB0354-EA84-499F-A1BE-5DAB07FD5106}" destId="{6E91E0A0-D9CA-4C41-8413-1D4CFC461F90}" srcOrd="0" destOrd="0" presId="urn:microsoft.com/office/officeart/2005/8/layout/hierarchy4"/>
    <dgm:cxn modelId="{AFCF7CDD-C5EE-4886-A14E-1E6C3C6839B8}" type="presParOf" srcId="{6E91E0A0-D9CA-4C41-8413-1D4CFC461F90}" destId="{9952F2F4-F6EC-49D8-B2C8-A374B1FADC03}" srcOrd="0" destOrd="0" presId="urn:microsoft.com/office/officeart/2005/8/layout/hierarchy4"/>
    <dgm:cxn modelId="{6E78F3C1-7993-4030-9FD0-79AD8E3AC10B}" type="presParOf" srcId="{6E91E0A0-D9CA-4C41-8413-1D4CFC461F90}" destId="{2C9F3596-D7CF-4401-8E98-01066E740CC2}" srcOrd="1" destOrd="0" presId="urn:microsoft.com/office/officeart/2005/8/layout/hierarchy4"/>
    <dgm:cxn modelId="{9F49A252-C866-495A-AAD4-45445331F2EE}" type="presParOf" srcId="{6E91E0A0-D9CA-4C41-8413-1D4CFC461F90}" destId="{0F882137-DE99-4B37-8356-2DD47A07E168}" srcOrd="2" destOrd="0" presId="urn:microsoft.com/office/officeart/2005/8/layout/hierarchy4"/>
    <dgm:cxn modelId="{E1E45CBF-2197-48EF-8908-3EE6678B07E3}" type="presParOf" srcId="{0F882137-DE99-4B37-8356-2DD47A07E168}" destId="{DB7CD2F4-07BF-41C2-92D6-C80BB872115C}" srcOrd="0" destOrd="0" presId="urn:microsoft.com/office/officeart/2005/8/layout/hierarchy4"/>
    <dgm:cxn modelId="{8C846EE5-D365-4FEB-8362-A618B7FD528E}" type="presParOf" srcId="{DB7CD2F4-07BF-41C2-92D6-C80BB872115C}" destId="{A5D7B29F-6E30-4FB2-A982-1D38688092C3}" srcOrd="0" destOrd="0" presId="urn:microsoft.com/office/officeart/2005/8/layout/hierarchy4"/>
    <dgm:cxn modelId="{69B5F5B2-6A8E-49FF-BD0A-E3B3E63EFC49}" type="presParOf" srcId="{DB7CD2F4-07BF-41C2-92D6-C80BB872115C}" destId="{54511F72-4BE4-4935-BF97-7661F880E821}" srcOrd="1" destOrd="0" presId="urn:microsoft.com/office/officeart/2005/8/layout/hierarchy4"/>
    <dgm:cxn modelId="{71CCF17C-3AAC-42E4-B692-16D81AF744F2}" type="presParOf" srcId="{DB7CD2F4-07BF-41C2-92D6-C80BB872115C}" destId="{5576F7AB-FE7F-47A4-87A6-1A1B73965592}" srcOrd="2" destOrd="0" presId="urn:microsoft.com/office/officeart/2005/8/layout/hierarchy4"/>
    <dgm:cxn modelId="{088D3CC6-921B-4532-99BC-BAF1EC011A1B}" type="presParOf" srcId="{5576F7AB-FE7F-47A4-87A6-1A1B73965592}" destId="{34259AA2-45A3-4D83-B757-1F213CADB1DB}" srcOrd="0" destOrd="0" presId="urn:microsoft.com/office/officeart/2005/8/layout/hierarchy4"/>
    <dgm:cxn modelId="{E406A6BA-C101-47E8-A36C-4BC59804A60A}" type="presParOf" srcId="{34259AA2-45A3-4D83-B757-1F213CADB1DB}" destId="{7C5E872A-3144-459C-AC0B-1D655E1405DF}" srcOrd="0" destOrd="0" presId="urn:microsoft.com/office/officeart/2005/8/layout/hierarchy4"/>
    <dgm:cxn modelId="{BCE4B126-CBD2-4B70-A76F-7B539E36585D}" type="presParOf" srcId="{34259AA2-45A3-4D83-B757-1F213CADB1DB}" destId="{A0198617-225E-4344-8F13-CE8E86EE5552}" srcOrd="1" destOrd="0" presId="urn:microsoft.com/office/officeart/2005/8/layout/hierarchy4"/>
    <dgm:cxn modelId="{10156C2D-97B2-4C3B-8D3C-283D3EC0A162}" type="presParOf" srcId="{5576F7AB-FE7F-47A4-87A6-1A1B73965592}" destId="{9958A1E3-CAC0-489F-AA56-5B3E59AF1B08}" srcOrd="1" destOrd="0" presId="urn:microsoft.com/office/officeart/2005/8/layout/hierarchy4"/>
    <dgm:cxn modelId="{8656DF2B-93C1-4482-9230-B7C6D9880CF4}" type="presParOf" srcId="{5576F7AB-FE7F-47A4-87A6-1A1B73965592}" destId="{15BA4FFB-50A0-419E-9D1C-DD63DF22A4B5}" srcOrd="2" destOrd="0" presId="urn:microsoft.com/office/officeart/2005/8/layout/hierarchy4"/>
    <dgm:cxn modelId="{641DD6F3-DB3C-4D2F-B66E-FC0FF4E43F56}" type="presParOf" srcId="{15BA4FFB-50A0-419E-9D1C-DD63DF22A4B5}" destId="{263E53B8-E1A6-483E-AE33-0EA0EC4CF28B}" srcOrd="0" destOrd="0" presId="urn:microsoft.com/office/officeart/2005/8/layout/hierarchy4"/>
    <dgm:cxn modelId="{ABE36632-FA1F-4AA7-A1F7-076A83793228}" type="presParOf" srcId="{15BA4FFB-50A0-419E-9D1C-DD63DF22A4B5}" destId="{418A167F-91AF-46B0-9F55-5D85FAEE861D}" srcOrd="1" destOrd="0" presId="urn:microsoft.com/office/officeart/2005/8/layout/hierarchy4"/>
    <dgm:cxn modelId="{6797B47E-4858-4280-9802-35278AC84634}" type="presParOf" srcId="{5576F7AB-FE7F-47A4-87A6-1A1B73965592}" destId="{4D14B3F6-32A5-4781-A5A3-C2A04EDBF990}" srcOrd="3" destOrd="0" presId="urn:microsoft.com/office/officeart/2005/8/layout/hierarchy4"/>
    <dgm:cxn modelId="{0F86B651-B0B4-4B10-ABE2-B7AC15F6FC1D}" type="presParOf" srcId="{5576F7AB-FE7F-47A4-87A6-1A1B73965592}" destId="{FCE35413-9689-4378-ADB8-3C32B3B12A6F}" srcOrd="4" destOrd="0" presId="urn:microsoft.com/office/officeart/2005/8/layout/hierarchy4"/>
    <dgm:cxn modelId="{83534C3A-9237-4CA0-ADBB-19ECBD0A084E}" type="presParOf" srcId="{FCE35413-9689-4378-ADB8-3C32B3B12A6F}" destId="{E0E4E79E-8A15-4356-A58E-AA7BD44F18D3}" srcOrd="0" destOrd="0" presId="urn:microsoft.com/office/officeart/2005/8/layout/hierarchy4"/>
    <dgm:cxn modelId="{8F68DEDB-D7ED-462F-A7D5-DD6FB6C31AFF}" type="presParOf" srcId="{FCE35413-9689-4378-ADB8-3C32B3B12A6F}" destId="{BEF7D5C7-F6D3-4D73-93FD-424F0A83D332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FBE24AC-5A2A-497E-8328-0A1413A604B3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95815CD3-B7DB-4A57-9C01-1E9B2BE01789}">
      <dgm:prSet phldrT="[Texto]"/>
      <dgm:spPr/>
      <dgm:t>
        <a:bodyPr/>
        <a:lstStyle/>
        <a:p>
          <a:r>
            <a:rPr lang="es-ES" dirty="0" smtClean="0"/>
            <a:t>HIPERVENTILACIÓN</a:t>
          </a:r>
          <a:endParaRPr lang="es-ES" dirty="0"/>
        </a:p>
      </dgm:t>
    </dgm:pt>
    <dgm:pt modelId="{4095C6FC-2D92-4E8B-ACF8-F5CD562D0C37}" type="parTrans" cxnId="{05EB9AA8-92C2-4B5A-8B8C-96C017BE0FEF}">
      <dgm:prSet/>
      <dgm:spPr/>
      <dgm:t>
        <a:bodyPr/>
        <a:lstStyle/>
        <a:p>
          <a:endParaRPr lang="es-ES"/>
        </a:p>
      </dgm:t>
    </dgm:pt>
    <dgm:pt modelId="{9F4C3984-DDEB-4034-847A-F162D0207558}" type="sibTrans" cxnId="{05EB9AA8-92C2-4B5A-8B8C-96C017BE0FEF}">
      <dgm:prSet/>
      <dgm:spPr/>
      <dgm:t>
        <a:bodyPr/>
        <a:lstStyle/>
        <a:p>
          <a:endParaRPr lang="es-ES"/>
        </a:p>
      </dgm:t>
    </dgm:pt>
    <dgm:pt modelId="{CD8FD362-1624-4902-806C-E389E477CA47}">
      <dgm:prSet phldrT="[Texto]" custT="1"/>
      <dgm:spPr/>
      <dgm:t>
        <a:bodyPr/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sz="1800" kern="1200" dirty="0" smtClean="0"/>
            <a:t>Puede disminuir hasta los 15 mmHg (composición del aire alveolar aprox. </a:t>
          </a:r>
          <a:r>
            <a:rPr lang="es-ES" sz="1800" dirty="0" smtClean="0"/>
            <a:t>i</a:t>
          </a:r>
          <a:r>
            <a:rPr lang="es-ES" sz="1800" kern="1200" dirty="0" smtClean="0"/>
            <a:t>gual al atmosférico) de la PCO2</a:t>
          </a:r>
        </a:p>
        <a:p>
          <a:endParaRPr lang="es-ES" sz="1800" dirty="0"/>
        </a:p>
      </dgm:t>
    </dgm:pt>
    <dgm:pt modelId="{122AEEF2-522C-42C2-A59C-0C2D3325C4D9}" type="parTrans" cxnId="{490950FF-D9B2-4787-9B3C-624982758F7B}">
      <dgm:prSet/>
      <dgm:spPr/>
      <dgm:t>
        <a:bodyPr/>
        <a:lstStyle/>
        <a:p>
          <a:endParaRPr lang="es-ES"/>
        </a:p>
      </dgm:t>
    </dgm:pt>
    <dgm:pt modelId="{9D8F911B-72E1-4B3C-B018-12B564E8EFBA}" type="sibTrans" cxnId="{490950FF-D9B2-4787-9B3C-624982758F7B}">
      <dgm:prSet/>
      <dgm:spPr/>
      <dgm:t>
        <a:bodyPr/>
        <a:lstStyle/>
        <a:p>
          <a:endParaRPr lang="es-ES"/>
        </a:p>
      </dgm:t>
    </dgm:pt>
    <dgm:pt modelId="{926A71F7-D404-4E47-B1EA-610FAF4C43CB}">
      <dgm:prSet phldrT="[Texto]" custT="1"/>
      <dgm:spPr/>
      <dgm:t>
        <a:bodyPr/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sz="1800" kern="1200" dirty="0" smtClean="0"/>
            <a:t>Aumento de la PO</a:t>
          </a:r>
          <a:r>
            <a:rPr lang="es-ES" sz="1800" kern="1200" baseline="-25000" dirty="0" smtClean="0"/>
            <a:t>2 </a:t>
          </a:r>
          <a:r>
            <a:rPr lang="es-ES" sz="1800" kern="1200" dirty="0" smtClean="0"/>
            <a:t> que no interviene directamente en el tiempo de apnea.</a:t>
          </a:r>
        </a:p>
        <a:p>
          <a:endParaRPr lang="es-ES" sz="1800" dirty="0"/>
        </a:p>
      </dgm:t>
    </dgm:pt>
    <dgm:pt modelId="{C3F17BF6-5CD7-4311-AFDF-36E892FACF94}" type="parTrans" cxnId="{D94C0162-B3DA-4E52-A6AD-6B3863F20ECC}">
      <dgm:prSet/>
      <dgm:spPr/>
      <dgm:t>
        <a:bodyPr/>
        <a:lstStyle/>
        <a:p>
          <a:endParaRPr lang="es-ES"/>
        </a:p>
      </dgm:t>
    </dgm:pt>
    <dgm:pt modelId="{36F9711E-A04A-4079-82CF-FFB39971EF87}" type="sibTrans" cxnId="{D94C0162-B3DA-4E52-A6AD-6B3863F20ECC}">
      <dgm:prSet/>
      <dgm:spPr/>
      <dgm:t>
        <a:bodyPr/>
        <a:lstStyle/>
        <a:p>
          <a:endParaRPr lang="es-ES"/>
        </a:p>
      </dgm:t>
    </dgm:pt>
    <dgm:pt modelId="{46D74054-EB36-43B5-B1B4-7C122B536D4F}" type="pres">
      <dgm:prSet presAssocID="{BFBE24AC-5A2A-497E-8328-0A1413A604B3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8376AF64-F4D3-45E7-B3ED-4799F100C0F4}" type="pres">
      <dgm:prSet presAssocID="{95815CD3-B7DB-4A57-9C01-1E9B2BE01789}" presName="roof" presStyleLbl="dkBgShp" presStyleIdx="0" presStyleCnt="2" custLinFactNeighborX="13787" custLinFactNeighborY="-41343"/>
      <dgm:spPr/>
      <dgm:t>
        <a:bodyPr/>
        <a:lstStyle/>
        <a:p>
          <a:endParaRPr lang="es-ES"/>
        </a:p>
      </dgm:t>
    </dgm:pt>
    <dgm:pt modelId="{9990E923-8C66-48E2-BA70-2B70D605A67E}" type="pres">
      <dgm:prSet presAssocID="{95815CD3-B7DB-4A57-9C01-1E9B2BE01789}" presName="pillars" presStyleCnt="0"/>
      <dgm:spPr/>
    </dgm:pt>
    <dgm:pt modelId="{5B05F2A4-99A6-49FD-A6A6-AFCBF618CC3B}" type="pres">
      <dgm:prSet presAssocID="{95815CD3-B7DB-4A57-9C01-1E9B2BE01789}" presName="pillar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5AE81CB-772B-46D7-BFA3-E7C19369BEB3}" type="pres">
      <dgm:prSet presAssocID="{926A71F7-D404-4E47-B1EA-610FAF4C43CB}" presName="pillar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1A548D2-C2C2-4F4F-9668-5C1AA554984C}" type="pres">
      <dgm:prSet presAssocID="{95815CD3-B7DB-4A57-9C01-1E9B2BE01789}" presName="base" presStyleLbl="dkBgShp" presStyleIdx="1" presStyleCnt="2"/>
      <dgm:spPr/>
    </dgm:pt>
  </dgm:ptLst>
  <dgm:cxnLst>
    <dgm:cxn modelId="{05EB9AA8-92C2-4B5A-8B8C-96C017BE0FEF}" srcId="{BFBE24AC-5A2A-497E-8328-0A1413A604B3}" destId="{95815CD3-B7DB-4A57-9C01-1E9B2BE01789}" srcOrd="0" destOrd="0" parTransId="{4095C6FC-2D92-4E8B-ACF8-F5CD562D0C37}" sibTransId="{9F4C3984-DDEB-4034-847A-F162D0207558}"/>
    <dgm:cxn modelId="{B5779699-8083-4CC3-A646-0E8650332230}" type="presOf" srcId="{BFBE24AC-5A2A-497E-8328-0A1413A604B3}" destId="{46D74054-EB36-43B5-B1B4-7C122B536D4F}" srcOrd="0" destOrd="0" presId="urn:microsoft.com/office/officeart/2005/8/layout/hList3"/>
    <dgm:cxn modelId="{EB56F7B5-93F1-43E5-A0B1-CE30206EC6A0}" type="presOf" srcId="{926A71F7-D404-4E47-B1EA-610FAF4C43CB}" destId="{65AE81CB-772B-46D7-BFA3-E7C19369BEB3}" srcOrd="0" destOrd="0" presId="urn:microsoft.com/office/officeart/2005/8/layout/hList3"/>
    <dgm:cxn modelId="{490950FF-D9B2-4787-9B3C-624982758F7B}" srcId="{95815CD3-B7DB-4A57-9C01-1E9B2BE01789}" destId="{CD8FD362-1624-4902-806C-E389E477CA47}" srcOrd="0" destOrd="0" parTransId="{122AEEF2-522C-42C2-A59C-0C2D3325C4D9}" sibTransId="{9D8F911B-72E1-4B3C-B018-12B564E8EFBA}"/>
    <dgm:cxn modelId="{D94C0162-B3DA-4E52-A6AD-6B3863F20ECC}" srcId="{95815CD3-B7DB-4A57-9C01-1E9B2BE01789}" destId="{926A71F7-D404-4E47-B1EA-610FAF4C43CB}" srcOrd="1" destOrd="0" parTransId="{C3F17BF6-5CD7-4311-AFDF-36E892FACF94}" sibTransId="{36F9711E-A04A-4079-82CF-FFB39971EF87}"/>
    <dgm:cxn modelId="{402D17BD-4A5E-4268-BB3A-664A004D82CB}" type="presOf" srcId="{95815CD3-B7DB-4A57-9C01-1E9B2BE01789}" destId="{8376AF64-F4D3-45E7-B3ED-4799F100C0F4}" srcOrd="0" destOrd="0" presId="urn:microsoft.com/office/officeart/2005/8/layout/hList3"/>
    <dgm:cxn modelId="{5ED7948E-9C34-4D9F-993A-AE8CF25BEFD2}" type="presOf" srcId="{CD8FD362-1624-4902-806C-E389E477CA47}" destId="{5B05F2A4-99A6-49FD-A6A6-AFCBF618CC3B}" srcOrd="0" destOrd="0" presId="urn:microsoft.com/office/officeart/2005/8/layout/hList3"/>
    <dgm:cxn modelId="{83BD046D-B376-4583-AA12-F8A36DCD6C15}" type="presParOf" srcId="{46D74054-EB36-43B5-B1B4-7C122B536D4F}" destId="{8376AF64-F4D3-45E7-B3ED-4799F100C0F4}" srcOrd="0" destOrd="0" presId="urn:microsoft.com/office/officeart/2005/8/layout/hList3"/>
    <dgm:cxn modelId="{E427F3A8-C2CF-47E7-97A4-8AE1F289BAB7}" type="presParOf" srcId="{46D74054-EB36-43B5-B1B4-7C122B536D4F}" destId="{9990E923-8C66-48E2-BA70-2B70D605A67E}" srcOrd="1" destOrd="0" presId="urn:microsoft.com/office/officeart/2005/8/layout/hList3"/>
    <dgm:cxn modelId="{303B9A36-7787-44A7-B38B-A34ECEB72131}" type="presParOf" srcId="{9990E923-8C66-48E2-BA70-2B70D605A67E}" destId="{5B05F2A4-99A6-49FD-A6A6-AFCBF618CC3B}" srcOrd="0" destOrd="0" presId="urn:microsoft.com/office/officeart/2005/8/layout/hList3"/>
    <dgm:cxn modelId="{AB16284D-CF44-401F-8B20-27D65602615A}" type="presParOf" srcId="{9990E923-8C66-48E2-BA70-2B70D605A67E}" destId="{65AE81CB-772B-46D7-BFA3-E7C19369BEB3}" srcOrd="1" destOrd="0" presId="urn:microsoft.com/office/officeart/2005/8/layout/hList3"/>
    <dgm:cxn modelId="{4961953E-9093-42E3-A48D-E90E6651CAA2}" type="presParOf" srcId="{46D74054-EB36-43B5-B1B4-7C122B536D4F}" destId="{31A548D2-C2C2-4F4F-9668-5C1AA554984C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A0BF26D-7B89-486C-8A1D-FAC04253CC70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A3B3334-F077-4D51-A47A-BAFB0C74F32A}">
      <dgm:prSet phldrT="[Texto]"/>
      <dgm:spPr>
        <a:solidFill>
          <a:srgbClr val="92D050"/>
        </a:solidFill>
      </dgm:spPr>
      <dgm:t>
        <a:bodyPr/>
        <a:lstStyle/>
        <a:p>
          <a:r>
            <a:rPr lang="es-ES" dirty="0" smtClean="0"/>
            <a:t>HIPOXIA</a:t>
          </a:r>
          <a:endParaRPr lang="es-ES" dirty="0"/>
        </a:p>
      </dgm:t>
    </dgm:pt>
    <dgm:pt modelId="{ED7A42D1-07A6-4657-B0BC-9CE2B51D0F39}" type="parTrans" cxnId="{B637B37E-F09B-4806-91D8-D12C63350FDD}">
      <dgm:prSet/>
      <dgm:spPr/>
      <dgm:t>
        <a:bodyPr/>
        <a:lstStyle/>
        <a:p>
          <a:endParaRPr lang="es-ES"/>
        </a:p>
      </dgm:t>
    </dgm:pt>
    <dgm:pt modelId="{1B9A5556-5DA0-4A17-A6A5-04515C24D8F8}" type="sibTrans" cxnId="{B637B37E-F09B-4806-91D8-D12C63350FDD}">
      <dgm:prSet/>
      <dgm:spPr/>
      <dgm:t>
        <a:bodyPr/>
        <a:lstStyle/>
        <a:p>
          <a:endParaRPr lang="es-ES"/>
        </a:p>
      </dgm:t>
    </dgm:pt>
    <dgm:pt modelId="{F50BBBA0-B25A-4903-B628-10896860B08E}">
      <dgm:prSet phldrT="[Texto]"/>
      <dgm:spPr>
        <a:solidFill>
          <a:srgbClr val="92D050"/>
        </a:solidFill>
      </dgm:spPr>
      <dgm:t>
        <a:bodyPr/>
        <a:lstStyle/>
        <a:p>
          <a:r>
            <a:rPr lang="es-ES" dirty="0" smtClean="0"/>
            <a:t>METABOLISMO BASAL</a:t>
          </a:r>
          <a:endParaRPr lang="es-ES" dirty="0"/>
        </a:p>
      </dgm:t>
    </dgm:pt>
    <dgm:pt modelId="{B8BD1EC1-56C8-47BF-8D96-A1E7EA3B88CD}" type="parTrans" cxnId="{4DF8C419-AD53-458B-83FD-8DBEEB7EA325}">
      <dgm:prSet/>
      <dgm:spPr/>
      <dgm:t>
        <a:bodyPr/>
        <a:lstStyle/>
        <a:p>
          <a:endParaRPr lang="es-ES"/>
        </a:p>
      </dgm:t>
    </dgm:pt>
    <dgm:pt modelId="{0FC64459-2679-47A9-9C7F-E3517418DDD2}" type="sibTrans" cxnId="{4DF8C419-AD53-458B-83FD-8DBEEB7EA325}">
      <dgm:prSet/>
      <dgm:spPr/>
      <dgm:t>
        <a:bodyPr/>
        <a:lstStyle/>
        <a:p>
          <a:endParaRPr lang="es-ES"/>
        </a:p>
      </dgm:t>
    </dgm:pt>
    <dgm:pt modelId="{CE9DA5E4-C7DF-40A5-94FF-22D206FAB79A}">
      <dgm:prSet phldrT="[Texto]"/>
      <dgm:spPr>
        <a:solidFill>
          <a:srgbClr val="92D050"/>
        </a:solidFill>
      </dgm:spPr>
      <dgm:t>
        <a:bodyPr/>
        <a:lstStyle/>
        <a:p>
          <a:r>
            <a:rPr lang="es-ES" dirty="0" smtClean="0"/>
            <a:t>EJERCICIO FISICO</a:t>
          </a:r>
          <a:endParaRPr lang="es-ES" dirty="0"/>
        </a:p>
      </dgm:t>
    </dgm:pt>
    <dgm:pt modelId="{2806E99F-883F-4073-96E2-16B17BA68125}" type="parTrans" cxnId="{E57F9924-9399-48EC-976E-53D05AE43BD2}">
      <dgm:prSet/>
      <dgm:spPr/>
      <dgm:t>
        <a:bodyPr/>
        <a:lstStyle/>
        <a:p>
          <a:endParaRPr lang="es-ES"/>
        </a:p>
      </dgm:t>
    </dgm:pt>
    <dgm:pt modelId="{B4ADCE89-FD87-4FE8-B760-299B808E8E5B}" type="sibTrans" cxnId="{E57F9924-9399-48EC-976E-53D05AE43BD2}">
      <dgm:prSet/>
      <dgm:spPr/>
      <dgm:t>
        <a:bodyPr/>
        <a:lstStyle/>
        <a:p>
          <a:endParaRPr lang="es-ES"/>
        </a:p>
      </dgm:t>
    </dgm:pt>
    <dgm:pt modelId="{10AE6E3A-D831-469D-B879-49E9ABBAB809}">
      <dgm:prSet phldrT="[Texto]"/>
      <dgm:spPr>
        <a:solidFill>
          <a:srgbClr val="92D050"/>
        </a:solidFill>
      </dgm:spPr>
      <dgm:t>
        <a:bodyPr/>
        <a:lstStyle/>
        <a:p>
          <a:r>
            <a:rPr lang="es-ES" dirty="0" smtClean="0"/>
            <a:t>PO2 ALVEOLAR Y ARTERIAL: en esta PO2minfluye la p. hidrostática y el volumen pulmonar </a:t>
          </a:r>
          <a:endParaRPr lang="es-ES" dirty="0"/>
        </a:p>
      </dgm:t>
    </dgm:pt>
    <dgm:pt modelId="{92D1E5F5-2E33-4F64-9E25-FCD9A428A62E}" type="parTrans" cxnId="{BDB7B086-B13B-4CAB-923A-CB6A240A371F}">
      <dgm:prSet/>
      <dgm:spPr/>
      <dgm:t>
        <a:bodyPr/>
        <a:lstStyle/>
        <a:p>
          <a:endParaRPr lang="es-ES"/>
        </a:p>
      </dgm:t>
    </dgm:pt>
    <dgm:pt modelId="{21C758B6-092C-4A58-8247-725EAAE115FF}" type="sibTrans" cxnId="{BDB7B086-B13B-4CAB-923A-CB6A240A371F}">
      <dgm:prSet/>
      <dgm:spPr/>
      <dgm:t>
        <a:bodyPr/>
        <a:lstStyle/>
        <a:p>
          <a:endParaRPr lang="es-ES"/>
        </a:p>
      </dgm:t>
    </dgm:pt>
    <dgm:pt modelId="{D90C6F77-6967-4D5B-AF74-A5BB32C27FEA}" type="pres">
      <dgm:prSet presAssocID="{EA0BF26D-7B89-486C-8A1D-FAC04253CC70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01C5E3AD-B924-4533-82F6-6699A8259E98}" type="pres">
      <dgm:prSet presAssocID="{CA3B3334-F077-4D51-A47A-BAFB0C74F32A}" presName="roof" presStyleLbl="dkBgShp" presStyleIdx="0" presStyleCnt="2"/>
      <dgm:spPr/>
      <dgm:t>
        <a:bodyPr/>
        <a:lstStyle/>
        <a:p>
          <a:endParaRPr lang="es-ES"/>
        </a:p>
      </dgm:t>
    </dgm:pt>
    <dgm:pt modelId="{9A8EE15A-3CE3-4559-8760-FC5418C473D5}" type="pres">
      <dgm:prSet presAssocID="{CA3B3334-F077-4D51-A47A-BAFB0C74F32A}" presName="pillars" presStyleCnt="0"/>
      <dgm:spPr/>
    </dgm:pt>
    <dgm:pt modelId="{BF65D291-6686-4B35-9750-A1788D3B5FC6}" type="pres">
      <dgm:prSet presAssocID="{CA3B3334-F077-4D51-A47A-BAFB0C74F32A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C919105-8C60-4618-8F0E-72A1833AB9E6}" type="pres">
      <dgm:prSet presAssocID="{CE9DA5E4-C7DF-40A5-94FF-22D206FAB79A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D379ACB-A0F6-49BA-B07C-34CD364D8F99}" type="pres">
      <dgm:prSet presAssocID="{10AE6E3A-D831-469D-B879-49E9ABBAB809}" presName="pillarX" presStyleLbl="node1" presStyleIdx="2" presStyleCnt="3" custScaleX="14751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214BD01-1078-402C-B90E-75B1CFB7A00C}" type="pres">
      <dgm:prSet presAssocID="{CA3B3334-F077-4D51-A47A-BAFB0C74F32A}" presName="base" presStyleLbl="dkBgShp" presStyleIdx="1" presStyleCnt="2"/>
      <dgm:spPr>
        <a:solidFill>
          <a:srgbClr val="92D050"/>
        </a:solidFill>
      </dgm:spPr>
    </dgm:pt>
  </dgm:ptLst>
  <dgm:cxnLst>
    <dgm:cxn modelId="{B637B37E-F09B-4806-91D8-D12C63350FDD}" srcId="{EA0BF26D-7B89-486C-8A1D-FAC04253CC70}" destId="{CA3B3334-F077-4D51-A47A-BAFB0C74F32A}" srcOrd="0" destOrd="0" parTransId="{ED7A42D1-07A6-4657-B0BC-9CE2B51D0F39}" sibTransId="{1B9A5556-5DA0-4A17-A6A5-04515C24D8F8}"/>
    <dgm:cxn modelId="{7B0A6973-43B6-41C6-B857-787057CA53A3}" type="presOf" srcId="{EA0BF26D-7B89-486C-8A1D-FAC04253CC70}" destId="{D90C6F77-6967-4D5B-AF74-A5BB32C27FEA}" srcOrd="0" destOrd="0" presId="urn:microsoft.com/office/officeart/2005/8/layout/hList3"/>
    <dgm:cxn modelId="{E57F9924-9399-48EC-976E-53D05AE43BD2}" srcId="{CA3B3334-F077-4D51-A47A-BAFB0C74F32A}" destId="{CE9DA5E4-C7DF-40A5-94FF-22D206FAB79A}" srcOrd="1" destOrd="0" parTransId="{2806E99F-883F-4073-96E2-16B17BA68125}" sibTransId="{B4ADCE89-FD87-4FE8-B760-299B808E8E5B}"/>
    <dgm:cxn modelId="{4DF8C419-AD53-458B-83FD-8DBEEB7EA325}" srcId="{CA3B3334-F077-4D51-A47A-BAFB0C74F32A}" destId="{F50BBBA0-B25A-4903-B628-10896860B08E}" srcOrd="0" destOrd="0" parTransId="{B8BD1EC1-56C8-47BF-8D96-A1E7EA3B88CD}" sibTransId="{0FC64459-2679-47A9-9C7F-E3517418DDD2}"/>
    <dgm:cxn modelId="{3644C82F-0B72-4432-AE51-1FD9B9490F96}" type="presOf" srcId="{F50BBBA0-B25A-4903-B628-10896860B08E}" destId="{BF65D291-6686-4B35-9750-A1788D3B5FC6}" srcOrd="0" destOrd="0" presId="urn:microsoft.com/office/officeart/2005/8/layout/hList3"/>
    <dgm:cxn modelId="{BDB7B086-B13B-4CAB-923A-CB6A240A371F}" srcId="{CA3B3334-F077-4D51-A47A-BAFB0C74F32A}" destId="{10AE6E3A-D831-469D-B879-49E9ABBAB809}" srcOrd="2" destOrd="0" parTransId="{92D1E5F5-2E33-4F64-9E25-FCD9A428A62E}" sibTransId="{21C758B6-092C-4A58-8247-725EAAE115FF}"/>
    <dgm:cxn modelId="{6FCEC7F3-70C4-4F77-96B9-C05D325040CF}" type="presOf" srcId="{10AE6E3A-D831-469D-B879-49E9ABBAB809}" destId="{0D379ACB-A0F6-49BA-B07C-34CD364D8F99}" srcOrd="0" destOrd="0" presId="urn:microsoft.com/office/officeart/2005/8/layout/hList3"/>
    <dgm:cxn modelId="{17D43EF1-C27A-4422-BE41-2A538E5B00C0}" type="presOf" srcId="{CE9DA5E4-C7DF-40A5-94FF-22D206FAB79A}" destId="{6C919105-8C60-4618-8F0E-72A1833AB9E6}" srcOrd="0" destOrd="0" presId="urn:microsoft.com/office/officeart/2005/8/layout/hList3"/>
    <dgm:cxn modelId="{6F31C270-2259-4F6B-8414-AC0D871A982D}" type="presOf" srcId="{CA3B3334-F077-4D51-A47A-BAFB0C74F32A}" destId="{01C5E3AD-B924-4533-82F6-6699A8259E98}" srcOrd="0" destOrd="0" presId="urn:microsoft.com/office/officeart/2005/8/layout/hList3"/>
    <dgm:cxn modelId="{0797DFA3-CFBB-4E5B-9B78-EB4D695D29F2}" type="presParOf" srcId="{D90C6F77-6967-4D5B-AF74-A5BB32C27FEA}" destId="{01C5E3AD-B924-4533-82F6-6699A8259E98}" srcOrd="0" destOrd="0" presId="urn:microsoft.com/office/officeart/2005/8/layout/hList3"/>
    <dgm:cxn modelId="{3548932A-700E-434A-A47A-EDD75428E92C}" type="presParOf" srcId="{D90C6F77-6967-4D5B-AF74-A5BB32C27FEA}" destId="{9A8EE15A-3CE3-4559-8760-FC5418C473D5}" srcOrd="1" destOrd="0" presId="urn:microsoft.com/office/officeart/2005/8/layout/hList3"/>
    <dgm:cxn modelId="{310823AC-ADBE-44B0-9D4E-05738846D3A7}" type="presParOf" srcId="{9A8EE15A-3CE3-4559-8760-FC5418C473D5}" destId="{BF65D291-6686-4B35-9750-A1788D3B5FC6}" srcOrd="0" destOrd="0" presId="urn:microsoft.com/office/officeart/2005/8/layout/hList3"/>
    <dgm:cxn modelId="{DC10CBA9-ACA5-4B6F-85A8-CEBC82B0C482}" type="presParOf" srcId="{9A8EE15A-3CE3-4559-8760-FC5418C473D5}" destId="{6C919105-8C60-4618-8F0E-72A1833AB9E6}" srcOrd="1" destOrd="0" presId="urn:microsoft.com/office/officeart/2005/8/layout/hList3"/>
    <dgm:cxn modelId="{8DAF20A4-8C6B-47C9-96C0-0F356C077029}" type="presParOf" srcId="{9A8EE15A-3CE3-4559-8760-FC5418C473D5}" destId="{0D379ACB-A0F6-49BA-B07C-34CD364D8F99}" srcOrd="2" destOrd="0" presId="urn:microsoft.com/office/officeart/2005/8/layout/hList3"/>
    <dgm:cxn modelId="{3D02F607-893C-42F8-9437-4645357F0300}" type="presParOf" srcId="{D90C6F77-6967-4D5B-AF74-A5BB32C27FEA}" destId="{5214BD01-1078-402C-B90E-75B1CFB7A00C}" srcOrd="2" destOrd="0" presId="urn:microsoft.com/office/officeart/2005/8/layout/hList3"/>
  </dgm:cxnLst>
  <dgm:bg>
    <a:solidFill>
      <a:srgbClr val="92D050"/>
    </a:solidFill>
  </dgm:bg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B2547E9-670E-4FAD-9EDF-89F303AE34C1}" type="doc">
      <dgm:prSet loTypeId="urn:microsoft.com/office/officeart/2005/8/layout/bProcess4" loCatId="process" qsTypeId="urn:microsoft.com/office/officeart/2005/8/quickstyle/simple1" qsCatId="simple" csTypeId="urn:microsoft.com/office/officeart/2005/8/colors/accent5_4" csCatId="accent5" phldr="1"/>
      <dgm:spPr/>
      <dgm:t>
        <a:bodyPr/>
        <a:lstStyle/>
        <a:p>
          <a:endParaRPr lang="es-ES"/>
        </a:p>
      </dgm:t>
    </dgm:pt>
    <dgm:pt modelId="{C86287E0-88CA-4A3F-A5CF-CE2C05156212}">
      <dgm:prSet phldrT="[Texto]" custT="1"/>
      <dgm:spPr>
        <a:solidFill>
          <a:srgbClr val="75D050"/>
        </a:solidFill>
      </dgm:spPr>
      <dgm:t>
        <a:bodyPr/>
        <a:lstStyle/>
        <a:p>
          <a:r>
            <a:rPr lang="es-ES" sz="2000" dirty="0" smtClean="0"/>
            <a:t>Hiperventilación e inmersión</a:t>
          </a:r>
        </a:p>
      </dgm:t>
    </dgm:pt>
    <dgm:pt modelId="{6B0DBACA-AA9B-46B7-B1E9-BDC776C2A35E}" type="parTrans" cxnId="{3184E3C5-1898-4515-A7C1-11510F7BB8F8}">
      <dgm:prSet/>
      <dgm:spPr/>
      <dgm:t>
        <a:bodyPr/>
        <a:lstStyle/>
        <a:p>
          <a:endParaRPr lang="es-ES"/>
        </a:p>
      </dgm:t>
    </dgm:pt>
    <dgm:pt modelId="{2373030E-FA04-4EAC-8E15-AD5C3E9410AE}" type="sibTrans" cxnId="{3184E3C5-1898-4515-A7C1-11510F7BB8F8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endParaRPr lang="es-ES"/>
        </a:p>
      </dgm:t>
    </dgm:pt>
    <dgm:pt modelId="{43178444-10ED-4C37-B13A-3431D943028A}">
      <dgm:prSet phldrT="[Texto]" custT="1"/>
      <dgm:spPr>
        <a:solidFill>
          <a:srgbClr val="89C25E"/>
        </a:solidFill>
      </dgm:spPr>
      <dgm:t>
        <a:bodyPr/>
        <a:lstStyle/>
        <a:p>
          <a:r>
            <a:rPr lang="es-ES" sz="2000" dirty="0" smtClean="0"/>
            <a:t>Comienzo, presión arterial de CO2 baja.</a:t>
          </a:r>
          <a:endParaRPr lang="es-ES" sz="2000" dirty="0"/>
        </a:p>
      </dgm:t>
    </dgm:pt>
    <dgm:pt modelId="{268EFAAD-6BA8-48D3-8551-841CF86706FB}" type="parTrans" cxnId="{7B581E2A-6E43-4B1E-9A1F-12DA5B83096B}">
      <dgm:prSet/>
      <dgm:spPr/>
      <dgm:t>
        <a:bodyPr/>
        <a:lstStyle/>
        <a:p>
          <a:endParaRPr lang="es-ES"/>
        </a:p>
      </dgm:t>
    </dgm:pt>
    <dgm:pt modelId="{80AB81F7-DCD5-45A6-97A1-A6A3C82B243F}" type="sibTrans" cxnId="{7B581E2A-6E43-4B1E-9A1F-12DA5B83096B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endParaRPr lang="es-ES"/>
        </a:p>
      </dgm:t>
    </dgm:pt>
    <dgm:pt modelId="{2E2DA5BB-CD8F-44AA-9B86-81BDA0D8F68A}">
      <dgm:prSet phldrT="[Texto]" custT="1"/>
      <dgm:spPr>
        <a:solidFill>
          <a:srgbClr val="79B070"/>
        </a:solidFill>
      </dgm:spPr>
      <dgm:t>
        <a:bodyPr/>
        <a:lstStyle/>
        <a:p>
          <a:r>
            <a:rPr lang="es-ES" sz="2000" dirty="0" smtClean="0"/>
            <a:t>La PO2 alveolar aumenta conforme el buzo se dirige a la profundidad.</a:t>
          </a:r>
          <a:endParaRPr lang="es-ES" sz="2000" dirty="0"/>
        </a:p>
      </dgm:t>
    </dgm:pt>
    <dgm:pt modelId="{754BE682-A0DC-41DE-9885-1204E962BA14}" type="parTrans" cxnId="{E5FCDDE5-6E92-407F-90AE-0738C0AE3BF1}">
      <dgm:prSet/>
      <dgm:spPr/>
      <dgm:t>
        <a:bodyPr/>
        <a:lstStyle/>
        <a:p>
          <a:endParaRPr lang="es-ES"/>
        </a:p>
      </dgm:t>
    </dgm:pt>
    <dgm:pt modelId="{4F61CCFF-3A56-44E9-961B-B5D2950832C6}" type="sibTrans" cxnId="{E5FCDDE5-6E92-407F-90AE-0738C0AE3BF1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endParaRPr lang="es-ES"/>
        </a:p>
      </dgm:t>
    </dgm:pt>
    <dgm:pt modelId="{73535D09-A3D6-4A7B-AB49-705A9C6E5A77}">
      <dgm:prSet phldrT="[Texto]" custT="1"/>
      <dgm:spPr>
        <a:solidFill>
          <a:srgbClr val="ADAD73"/>
        </a:solidFill>
      </dgm:spPr>
      <dgm:t>
        <a:bodyPr/>
        <a:lstStyle/>
        <a:p>
          <a:r>
            <a:rPr lang="es-ES" sz="2000" dirty="0" smtClean="0"/>
            <a:t>Necesidad de respirar</a:t>
          </a:r>
          <a:endParaRPr lang="es-ES" sz="2000" dirty="0"/>
        </a:p>
      </dgm:t>
    </dgm:pt>
    <dgm:pt modelId="{93E1AB48-1AC2-4035-90C9-80CC2DE40E5A}" type="parTrans" cxnId="{D46A1139-E1E8-454C-A40F-CEEF87A7648E}">
      <dgm:prSet/>
      <dgm:spPr/>
      <dgm:t>
        <a:bodyPr/>
        <a:lstStyle/>
        <a:p>
          <a:endParaRPr lang="es-ES"/>
        </a:p>
      </dgm:t>
    </dgm:pt>
    <dgm:pt modelId="{7A4354FF-34E2-4563-823D-33B7EBC35540}" type="sibTrans" cxnId="{D46A1139-E1E8-454C-A40F-CEEF87A7648E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endParaRPr lang="es-ES"/>
        </a:p>
      </dgm:t>
    </dgm:pt>
    <dgm:pt modelId="{F5DB48E6-2792-47E3-8A5D-7E23FF9D293F}">
      <dgm:prSet phldrT="[Texto]" custT="1"/>
      <dgm:spPr>
        <a:solidFill>
          <a:srgbClr val="C79A59"/>
        </a:solidFill>
        <a:ln>
          <a:solidFill>
            <a:srgbClr val="FFFFFF"/>
          </a:solidFill>
        </a:ln>
      </dgm:spPr>
      <dgm:t>
        <a:bodyPr/>
        <a:lstStyle/>
        <a:p>
          <a:r>
            <a:rPr lang="es-ES" sz="2000" dirty="0" smtClean="0"/>
            <a:t>Ascensión</a:t>
          </a:r>
          <a:endParaRPr lang="es-ES" sz="2000" dirty="0"/>
        </a:p>
      </dgm:t>
    </dgm:pt>
    <dgm:pt modelId="{309A622B-F841-497C-88F9-3502C368DCE6}" type="parTrans" cxnId="{308F06BB-8001-4E8B-8CF9-9D5A6A3E995F}">
      <dgm:prSet/>
      <dgm:spPr/>
      <dgm:t>
        <a:bodyPr/>
        <a:lstStyle/>
        <a:p>
          <a:endParaRPr lang="es-ES"/>
        </a:p>
      </dgm:t>
    </dgm:pt>
    <dgm:pt modelId="{71D1FDA0-2744-46FF-8FAB-940750EE2641}" type="sibTrans" cxnId="{308F06BB-8001-4E8B-8CF9-9D5A6A3E995F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endParaRPr lang="es-ES"/>
        </a:p>
      </dgm:t>
    </dgm:pt>
    <dgm:pt modelId="{59BE5203-F147-497D-996B-D9B70E4E81ED}">
      <dgm:prSet phldrT="[Texto]" custT="1"/>
      <dgm:spPr>
        <a:solidFill>
          <a:srgbClr val="C2895E"/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sz="2000" dirty="0" smtClean="0"/>
            <a:t>La presión hidrostática disminuye</a:t>
          </a:r>
        </a:p>
        <a:p>
          <a:pPr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000" dirty="0"/>
        </a:p>
      </dgm:t>
    </dgm:pt>
    <dgm:pt modelId="{BF43382B-036D-4863-A116-AD05FDB72159}" type="parTrans" cxnId="{02179A1A-546D-4A8B-9D7D-656EF2D8A2C4}">
      <dgm:prSet/>
      <dgm:spPr/>
      <dgm:t>
        <a:bodyPr/>
        <a:lstStyle/>
        <a:p>
          <a:endParaRPr lang="es-ES"/>
        </a:p>
      </dgm:t>
    </dgm:pt>
    <dgm:pt modelId="{1B895B83-3B30-4DB7-98B1-C83AE5F5549A}" type="sibTrans" cxnId="{02179A1A-546D-4A8B-9D7D-656EF2D8A2C4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endParaRPr lang="es-ES"/>
        </a:p>
      </dgm:t>
    </dgm:pt>
    <dgm:pt modelId="{F8A36D75-182A-428E-9B1D-23C9CA3E29AA}">
      <dgm:prSet phldrT="[Texto]" custT="1"/>
      <dgm:spPr>
        <a:solidFill>
          <a:schemeClr val="accent4">
            <a:lumMod val="75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sz="2000" dirty="0" smtClean="0"/>
            <a:t>La PO2 disminuye y se llega a producir paso de O2 del capilar al alveolo.</a:t>
          </a:r>
        </a:p>
        <a:p>
          <a:pPr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000" dirty="0"/>
        </a:p>
      </dgm:t>
    </dgm:pt>
    <dgm:pt modelId="{3867F065-6301-467E-95C2-4AA37E6C5686}" type="parTrans" cxnId="{23337CC5-4EF7-4B23-9B5D-A5F80E0321AF}">
      <dgm:prSet/>
      <dgm:spPr/>
      <dgm:t>
        <a:bodyPr/>
        <a:lstStyle/>
        <a:p>
          <a:endParaRPr lang="es-ES"/>
        </a:p>
      </dgm:t>
    </dgm:pt>
    <dgm:pt modelId="{36ADD17D-21EE-48B7-98A8-629261EA4874}" type="sibTrans" cxnId="{23337CC5-4EF7-4B23-9B5D-A5F80E0321AF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endParaRPr lang="es-ES"/>
        </a:p>
      </dgm:t>
    </dgm:pt>
    <dgm:pt modelId="{BAEF81A7-CABA-40DC-85FB-879E0C1F852E}">
      <dgm:prSet phldrT="[Texto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s-ES" sz="2000" dirty="0" smtClean="0"/>
            <a:t>Hipoxia</a:t>
          </a:r>
          <a:endParaRPr lang="es-ES" sz="2000" dirty="0"/>
        </a:p>
      </dgm:t>
    </dgm:pt>
    <dgm:pt modelId="{4CAE7A84-4593-4BDE-9D7F-4312089F7828}" type="parTrans" cxnId="{D0C45F55-A939-4F55-9BAD-BA224B9398A4}">
      <dgm:prSet/>
      <dgm:spPr/>
      <dgm:t>
        <a:bodyPr/>
        <a:lstStyle/>
        <a:p>
          <a:endParaRPr lang="es-ES"/>
        </a:p>
      </dgm:t>
    </dgm:pt>
    <dgm:pt modelId="{7A7F0BDA-A67B-49C0-9325-20FD7F9233EA}" type="sibTrans" cxnId="{D0C45F55-A939-4F55-9BAD-BA224B9398A4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endParaRPr lang="es-ES"/>
        </a:p>
      </dgm:t>
    </dgm:pt>
    <dgm:pt modelId="{4884FB9E-4120-4785-BEC4-AC1B506B8168}">
      <dgm:prSet phldrT="[Texto]" custT="1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es-ES" sz="2000" dirty="0" smtClean="0"/>
            <a:t>Síncope por apnea profunda.</a:t>
          </a:r>
          <a:endParaRPr lang="es-ES" sz="2000" dirty="0"/>
        </a:p>
      </dgm:t>
    </dgm:pt>
    <dgm:pt modelId="{32A986BC-3547-4D59-AA4E-B8CD8B2628F4}" type="parTrans" cxnId="{88D1204F-24A7-4A26-8155-DA068491F4B0}">
      <dgm:prSet/>
      <dgm:spPr/>
      <dgm:t>
        <a:bodyPr/>
        <a:lstStyle/>
        <a:p>
          <a:endParaRPr lang="es-ES"/>
        </a:p>
      </dgm:t>
    </dgm:pt>
    <dgm:pt modelId="{4984F5B7-272A-432A-AFE3-D20D4D7B785B}" type="sibTrans" cxnId="{88D1204F-24A7-4A26-8155-DA068491F4B0}">
      <dgm:prSet/>
      <dgm:spPr/>
      <dgm:t>
        <a:bodyPr/>
        <a:lstStyle/>
        <a:p>
          <a:endParaRPr lang="es-ES"/>
        </a:p>
      </dgm:t>
    </dgm:pt>
    <dgm:pt modelId="{29C2282A-56FE-45B5-91CC-39A7F13B6612}" type="pres">
      <dgm:prSet presAssocID="{9B2547E9-670E-4FAD-9EDF-89F303AE34C1}" presName="Name0" presStyleCnt="0">
        <dgm:presLayoutVars>
          <dgm:dir/>
          <dgm:resizeHandles/>
        </dgm:presLayoutVars>
      </dgm:prSet>
      <dgm:spPr/>
    </dgm:pt>
    <dgm:pt modelId="{DCCE1537-6E90-47D9-8BFE-4203DC3D6FA1}" type="pres">
      <dgm:prSet presAssocID="{C86287E0-88CA-4A3F-A5CF-CE2C05156212}" presName="compNode" presStyleCnt="0"/>
      <dgm:spPr/>
    </dgm:pt>
    <dgm:pt modelId="{AD92B63B-F81F-4EDD-A084-76C2A61596A6}" type="pres">
      <dgm:prSet presAssocID="{C86287E0-88CA-4A3F-A5CF-CE2C05156212}" presName="dummyConnPt" presStyleCnt="0"/>
      <dgm:spPr/>
    </dgm:pt>
    <dgm:pt modelId="{6AB8468D-83E3-4E5D-8113-6E140497E999}" type="pres">
      <dgm:prSet presAssocID="{C86287E0-88CA-4A3F-A5CF-CE2C05156212}" presName="node" presStyleLbl="node1" presStyleIdx="0" presStyleCnt="9" custScaleX="109895" custScaleY="13027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455211D-55E0-4BA2-A0DB-364BCC4853B1}" type="pres">
      <dgm:prSet presAssocID="{2373030E-FA04-4EAC-8E15-AD5C3E9410AE}" presName="sibTrans" presStyleLbl="bgSibTrans2D1" presStyleIdx="0" presStyleCnt="8"/>
      <dgm:spPr/>
    </dgm:pt>
    <dgm:pt modelId="{62BC83F5-85E3-46B5-9DED-6525F1F81431}" type="pres">
      <dgm:prSet presAssocID="{43178444-10ED-4C37-B13A-3431D943028A}" presName="compNode" presStyleCnt="0"/>
      <dgm:spPr/>
    </dgm:pt>
    <dgm:pt modelId="{CA3B68B6-0173-407F-92FD-A260A7E6742F}" type="pres">
      <dgm:prSet presAssocID="{43178444-10ED-4C37-B13A-3431D943028A}" presName="dummyConnPt" presStyleCnt="0"/>
      <dgm:spPr/>
    </dgm:pt>
    <dgm:pt modelId="{A22EF41D-CC2E-4E48-A711-0F1FFE328F67}" type="pres">
      <dgm:prSet presAssocID="{43178444-10ED-4C37-B13A-3431D943028A}" presName="node" presStyleLbl="node1" presStyleIdx="1" presStyleCnt="9" custScaleX="109895" custScaleY="13027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281EB35-C183-4DA3-81B3-67A696811586}" type="pres">
      <dgm:prSet presAssocID="{80AB81F7-DCD5-45A6-97A1-A6A3C82B243F}" presName="sibTrans" presStyleLbl="bgSibTrans2D1" presStyleIdx="1" presStyleCnt="8"/>
      <dgm:spPr/>
    </dgm:pt>
    <dgm:pt modelId="{972E53F0-400E-4933-9892-46E2AFAB672A}" type="pres">
      <dgm:prSet presAssocID="{2E2DA5BB-CD8F-44AA-9B86-81BDA0D8F68A}" presName="compNode" presStyleCnt="0"/>
      <dgm:spPr/>
    </dgm:pt>
    <dgm:pt modelId="{57D31BD0-9FAA-4510-9EB8-7270441626E8}" type="pres">
      <dgm:prSet presAssocID="{2E2DA5BB-CD8F-44AA-9B86-81BDA0D8F68A}" presName="dummyConnPt" presStyleCnt="0"/>
      <dgm:spPr/>
    </dgm:pt>
    <dgm:pt modelId="{61DAFB62-9536-45E3-9D99-15196172C87A}" type="pres">
      <dgm:prSet presAssocID="{2E2DA5BB-CD8F-44AA-9B86-81BDA0D8F68A}" presName="node" presStyleLbl="node1" presStyleIdx="2" presStyleCnt="9" custScaleX="109895" custScaleY="13027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4F72D2B-BC32-47A9-A7D5-628B84CC05A0}" type="pres">
      <dgm:prSet presAssocID="{4F61CCFF-3A56-44E9-961B-B5D2950832C6}" presName="sibTrans" presStyleLbl="bgSibTrans2D1" presStyleIdx="2" presStyleCnt="8"/>
      <dgm:spPr/>
    </dgm:pt>
    <dgm:pt modelId="{2FB1622C-1DD9-46C7-B015-D72E48F6F2C9}" type="pres">
      <dgm:prSet presAssocID="{73535D09-A3D6-4A7B-AB49-705A9C6E5A77}" presName="compNode" presStyleCnt="0"/>
      <dgm:spPr/>
    </dgm:pt>
    <dgm:pt modelId="{512490CA-83AA-4DBA-A2B8-B5FC43D29123}" type="pres">
      <dgm:prSet presAssocID="{73535D09-A3D6-4A7B-AB49-705A9C6E5A77}" presName="dummyConnPt" presStyleCnt="0"/>
      <dgm:spPr/>
    </dgm:pt>
    <dgm:pt modelId="{35B66758-0620-432A-9164-418139CFA01C}" type="pres">
      <dgm:prSet presAssocID="{73535D09-A3D6-4A7B-AB49-705A9C6E5A77}" presName="node" presStyleLbl="node1" presStyleIdx="3" presStyleCnt="9" custScaleX="109895" custScaleY="13027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B2D93E8-4948-4793-A84A-637556DEB5BB}" type="pres">
      <dgm:prSet presAssocID="{7A4354FF-34E2-4563-823D-33B7EBC35540}" presName="sibTrans" presStyleLbl="bgSibTrans2D1" presStyleIdx="3" presStyleCnt="8"/>
      <dgm:spPr/>
    </dgm:pt>
    <dgm:pt modelId="{04099F93-8300-49B6-A187-EC8F6214B06A}" type="pres">
      <dgm:prSet presAssocID="{F5DB48E6-2792-47E3-8A5D-7E23FF9D293F}" presName="compNode" presStyleCnt="0"/>
      <dgm:spPr/>
    </dgm:pt>
    <dgm:pt modelId="{F16784F5-035C-4D00-99E8-E811B44B11AD}" type="pres">
      <dgm:prSet presAssocID="{F5DB48E6-2792-47E3-8A5D-7E23FF9D293F}" presName="dummyConnPt" presStyleCnt="0"/>
      <dgm:spPr/>
    </dgm:pt>
    <dgm:pt modelId="{0384DBDD-5447-49F4-A189-090E8ECEB8E2}" type="pres">
      <dgm:prSet presAssocID="{F5DB48E6-2792-47E3-8A5D-7E23FF9D293F}" presName="node" presStyleLbl="node1" presStyleIdx="4" presStyleCnt="9" custScaleX="109895" custScaleY="13027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0586552-6623-4BAF-943E-F78823BC8F21}" type="pres">
      <dgm:prSet presAssocID="{71D1FDA0-2744-46FF-8FAB-940750EE2641}" presName="sibTrans" presStyleLbl="bgSibTrans2D1" presStyleIdx="4" presStyleCnt="8"/>
      <dgm:spPr/>
    </dgm:pt>
    <dgm:pt modelId="{350765A3-9496-41DC-8ECD-805F6B600C8C}" type="pres">
      <dgm:prSet presAssocID="{59BE5203-F147-497D-996B-D9B70E4E81ED}" presName="compNode" presStyleCnt="0"/>
      <dgm:spPr/>
    </dgm:pt>
    <dgm:pt modelId="{90772EB7-D496-4ED0-9A08-484487E6D385}" type="pres">
      <dgm:prSet presAssocID="{59BE5203-F147-497D-996B-D9B70E4E81ED}" presName="dummyConnPt" presStyleCnt="0"/>
      <dgm:spPr/>
    </dgm:pt>
    <dgm:pt modelId="{A18F3D96-9705-4B47-B9BD-820650EB35AA}" type="pres">
      <dgm:prSet presAssocID="{59BE5203-F147-497D-996B-D9B70E4E81ED}" presName="node" presStyleLbl="node1" presStyleIdx="5" presStyleCnt="9" custScaleX="109895" custScaleY="13027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3708122-B037-4746-AB5A-5EB24BCF9D73}" type="pres">
      <dgm:prSet presAssocID="{1B895B83-3B30-4DB7-98B1-C83AE5F5549A}" presName="sibTrans" presStyleLbl="bgSibTrans2D1" presStyleIdx="5" presStyleCnt="8"/>
      <dgm:spPr/>
    </dgm:pt>
    <dgm:pt modelId="{C1A4D173-F2AC-4D13-817D-258EA9DA35D4}" type="pres">
      <dgm:prSet presAssocID="{F8A36D75-182A-428E-9B1D-23C9CA3E29AA}" presName="compNode" presStyleCnt="0"/>
      <dgm:spPr/>
    </dgm:pt>
    <dgm:pt modelId="{E203DD69-E70B-44FF-A07A-923017941466}" type="pres">
      <dgm:prSet presAssocID="{F8A36D75-182A-428E-9B1D-23C9CA3E29AA}" presName="dummyConnPt" presStyleCnt="0"/>
      <dgm:spPr/>
    </dgm:pt>
    <dgm:pt modelId="{1F06B355-F43D-4616-AE25-49345EFB8225}" type="pres">
      <dgm:prSet presAssocID="{F8A36D75-182A-428E-9B1D-23C9CA3E29AA}" presName="node" presStyleLbl="node1" presStyleIdx="6" presStyleCnt="9" custScaleX="109895" custScaleY="13027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68265A5-9483-40E5-93E5-707CCAD60923}" type="pres">
      <dgm:prSet presAssocID="{36ADD17D-21EE-48B7-98A8-629261EA4874}" presName="sibTrans" presStyleLbl="bgSibTrans2D1" presStyleIdx="6" presStyleCnt="8"/>
      <dgm:spPr/>
    </dgm:pt>
    <dgm:pt modelId="{AF2B90E9-E060-4EC9-887D-ED7E2E2052EA}" type="pres">
      <dgm:prSet presAssocID="{BAEF81A7-CABA-40DC-85FB-879E0C1F852E}" presName="compNode" presStyleCnt="0"/>
      <dgm:spPr/>
    </dgm:pt>
    <dgm:pt modelId="{BF35FA28-7370-424F-83BA-B6E28513BDED}" type="pres">
      <dgm:prSet presAssocID="{BAEF81A7-CABA-40DC-85FB-879E0C1F852E}" presName="dummyConnPt" presStyleCnt="0"/>
      <dgm:spPr/>
    </dgm:pt>
    <dgm:pt modelId="{82C8D46C-8E50-48F5-9B33-3A5756D73F9D}" type="pres">
      <dgm:prSet presAssocID="{BAEF81A7-CABA-40DC-85FB-879E0C1F852E}" presName="node" presStyleLbl="node1" presStyleIdx="7" presStyleCnt="9" custScaleX="109895" custScaleY="13027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BFCCF25-8A9B-471B-88AA-1944D8992054}" type="pres">
      <dgm:prSet presAssocID="{7A7F0BDA-A67B-49C0-9325-20FD7F9233EA}" presName="sibTrans" presStyleLbl="bgSibTrans2D1" presStyleIdx="7" presStyleCnt="8"/>
      <dgm:spPr/>
    </dgm:pt>
    <dgm:pt modelId="{3FFDBC11-932E-4558-BAA5-3D893651825F}" type="pres">
      <dgm:prSet presAssocID="{4884FB9E-4120-4785-BEC4-AC1B506B8168}" presName="compNode" presStyleCnt="0"/>
      <dgm:spPr/>
    </dgm:pt>
    <dgm:pt modelId="{04438B6E-F4F0-4F28-9EC8-2DB41D1CE00D}" type="pres">
      <dgm:prSet presAssocID="{4884FB9E-4120-4785-BEC4-AC1B506B8168}" presName="dummyConnPt" presStyleCnt="0"/>
      <dgm:spPr/>
    </dgm:pt>
    <dgm:pt modelId="{A5523E03-F700-480C-8881-619F9C44F078}" type="pres">
      <dgm:prSet presAssocID="{4884FB9E-4120-4785-BEC4-AC1B506B8168}" presName="node" presStyleLbl="node1" presStyleIdx="8" presStyleCnt="9" custScaleX="109895" custScaleY="13027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5FCDDE5-6E92-407F-90AE-0738C0AE3BF1}" srcId="{9B2547E9-670E-4FAD-9EDF-89F303AE34C1}" destId="{2E2DA5BB-CD8F-44AA-9B86-81BDA0D8F68A}" srcOrd="2" destOrd="0" parTransId="{754BE682-A0DC-41DE-9885-1204E962BA14}" sibTransId="{4F61CCFF-3A56-44E9-961B-B5D2950832C6}"/>
    <dgm:cxn modelId="{7B581E2A-6E43-4B1E-9A1F-12DA5B83096B}" srcId="{9B2547E9-670E-4FAD-9EDF-89F303AE34C1}" destId="{43178444-10ED-4C37-B13A-3431D943028A}" srcOrd="1" destOrd="0" parTransId="{268EFAAD-6BA8-48D3-8551-841CF86706FB}" sibTransId="{80AB81F7-DCD5-45A6-97A1-A6A3C82B243F}"/>
    <dgm:cxn modelId="{7619A6E0-657D-45D1-AD2F-BABC3D70413A}" type="presOf" srcId="{7A4354FF-34E2-4563-823D-33B7EBC35540}" destId="{FB2D93E8-4948-4793-A84A-637556DEB5BB}" srcOrd="0" destOrd="0" presId="urn:microsoft.com/office/officeart/2005/8/layout/bProcess4"/>
    <dgm:cxn modelId="{02179A1A-546D-4A8B-9D7D-656EF2D8A2C4}" srcId="{9B2547E9-670E-4FAD-9EDF-89F303AE34C1}" destId="{59BE5203-F147-497D-996B-D9B70E4E81ED}" srcOrd="5" destOrd="0" parTransId="{BF43382B-036D-4863-A116-AD05FDB72159}" sibTransId="{1B895B83-3B30-4DB7-98B1-C83AE5F5549A}"/>
    <dgm:cxn modelId="{23337CC5-4EF7-4B23-9B5D-A5F80E0321AF}" srcId="{9B2547E9-670E-4FAD-9EDF-89F303AE34C1}" destId="{F8A36D75-182A-428E-9B1D-23C9CA3E29AA}" srcOrd="6" destOrd="0" parTransId="{3867F065-6301-467E-95C2-4AA37E6C5686}" sibTransId="{36ADD17D-21EE-48B7-98A8-629261EA4874}"/>
    <dgm:cxn modelId="{4CA5D6B4-1204-4973-BAFE-A50BA0F53184}" type="presOf" srcId="{F8A36D75-182A-428E-9B1D-23C9CA3E29AA}" destId="{1F06B355-F43D-4616-AE25-49345EFB8225}" srcOrd="0" destOrd="0" presId="urn:microsoft.com/office/officeart/2005/8/layout/bProcess4"/>
    <dgm:cxn modelId="{8543CCD2-0C79-4723-B0A1-7F6C82601811}" type="presOf" srcId="{80AB81F7-DCD5-45A6-97A1-A6A3C82B243F}" destId="{0281EB35-C183-4DA3-81B3-67A696811586}" srcOrd="0" destOrd="0" presId="urn:microsoft.com/office/officeart/2005/8/layout/bProcess4"/>
    <dgm:cxn modelId="{C4AD7F4F-E32E-4459-84F2-C7D44864563D}" type="presOf" srcId="{2E2DA5BB-CD8F-44AA-9B86-81BDA0D8F68A}" destId="{61DAFB62-9536-45E3-9D99-15196172C87A}" srcOrd="0" destOrd="0" presId="urn:microsoft.com/office/officeart/2005/8/layout/bProcess4"/>
    <dgm:cxn modelId="{0BB79919-DDD8-413F-98F6-9B4FDFD63295}" type="presOf" srcId="{4884FB9E-4120-4785-BEC4-AC1B506B8168}" destId="{A5523E03-F700-480C-8881-619F9C44F078}" srcOrd="0" destOrd="0" presId="urn:microsoft.com/office/officeart/2005/8/layout/bProcess4"/>
    <dgm:cxn modelId="{0A125CE1-D888-46E8-B0F8-BE4FF815F2C7}" type="presOf" srcId="{59BE5203-F147-497D-996B-D9B70E4E81ED}" destId="{A18F3D96-9705-4B47-B9BD-820650EB35AA}" srcOrd="0" destOrd="0" presId="urn:microsoft.com/office/officeart/2005/8/layout/bProcess4"/>
    <dgm:cxn modelId="{A104B070-AC50-436F-AD75-7622337817F9}" type="presOf" srcId="{73535D09-A3D6-4A7B-AB49-705A9C6E5A77}" destId="{35B66758-0620-432A-9164-418139CFA01C}" srcOrd="0" destOrd="0" presId="urn:microsoft.com/office/officeart/2005/8/layout/bProcess4"/>
    <dgm:cxn modelId="{CF818F18-3D79-455E-AC7A-F497AE3B469E}" type="presOf" srcId="{36ADD17D-21EE-48B7-98A8-629261EA4874}" destId="{968265A5-9483-40E5-93E5-707CCAD60923}" srcOrd="0" destOrd="0" presId="urn:microsoft.com/office/officeart/2005/8/layout/bProcess4"/>
    <dgm:cxn modelId="{E1B5DDFA-4EFA-493F-84FD-DBC336BC7016}" type="presOf" srcId="{71D1FDA0-2744-46FF-8FAB-940750EE2641}" destId="{C0586552-6623-4BAF-943E-F78823BC8F21}" srcOrd="0" destOrd="0" presId="urn:microsoft.com/office/officeart/2005/8/layout/bProcess4"/>
    <dgm:cxn modelId="{EFB388B0-EDF1-4354-9062-B89BED7FD93E}" type="presOf" srcId="{F5DB48E6-2792-47E3-8A5D-7E23FF9D293F}" destId="{0384DBDD-5447-49F4-A189-090E8ECEB8E2}" srcOrd="0" destOrd="0" presId="urn:microsoft.com/office/officeart/2005/8/layout/bProcess4"/>
    <dgm:cxn modelId="{6AAD9199-5E6A-4CCC-86DA-FB75A5AB5E34}" type="presOf" srcId="{C86287E0-88CA-4A3F-A5CF-CE2C05156212}" destId="{6AB8468D-83E3-4E5D-8113-6E140497E999}" srcOrd="0" destOrd="0" presId="urn:microsoft.com/office/officeart/2005/8/layout/bProcess4"/>
    <dgm:cxn modelId="{06D55056-369D-4E18-9D0C-8310F9D2D12E}" type="presOf" srcId="{1B895B83-3B30-4DB7-98B1-C83AE5F5549A}" destId="{73708122-B037-4746-AB5A-5EB24BCF9D73}" srcOrd="0" destOrd="0" presId="urn:microsoft.com/office/officeart/2005/8/layout/bProcess4"/>
    <dgm:cxn modelId="{3184E3C5-1898-4515-A7C1-11510F7BB8F8}" srcId="{9B2547E9-670E-4FAD-9EDF-89F303AE34C1}" destId="{C86287E0-88CA-4A3F-A5CF-CE2C05156212}" srcOrd="0" destOrd="0" parTransId="{6B0DBACA-AA9B-46B7-B1E9-BDC776C2A35E}" sibTransId="{2373030E-FA04-4EAC-8E15-AD5C3E9410AE}"/>
    <dgm:cxn modelId="{D46A1139-E1E8-454C-A40F-CEEF87A7648E}" srcId="{9B2547E9-670E-4FAD-9EDF-89F303AE34C1}" destId="{73535D09-A3D6-4A7B-AB49-705A9C6E5A77}" srcOrd="3" destOrd="0" parTransId="{93E1AB48-1AC2-4035-90C9-80CC2DE40E5A}" sibTransId="{7A4354FF-34E2-4563-823D-33B7EBC35540}"/>
    <dgm:cxn modelId="{195A33C7-CC5A-4290-A9B5-B1424E50B3EC}" type="presOf" srcId="{BAEF81A7-CABA-40DC-85FB-879E0C1F852E}" destId="{82C8D46C-8E50-48F5-9B33-3A5756D73F9D}" srcOrd="0" destOrd="0" presId="urn:microsoft.com/office/officeart/2005/8/layout/bProcess4"/>
    <dgm:cxn modelId="{88D1204F-24A7-4A26-8155-DA068491F4B0}" srcId="{9B2547E9-670E-4FAD-9EDF-89F303AE34C1}" destId="{4884FB9E-4120-4785-BEC4-AC1B506B8168}" srcOrd="8" destOrd="0" parTransId="{32A986BC-3547-4D59-AA4E-B8CD8B2628F4}" sibTransId="{4984F5B7-272A-432A-AFE3-D20D4D7B785B}"/>
    <dgm:cxn modelId="{B236C90C-2E15-40D7-8D40-4D1DE2261334}" type="presOf" srcId="{4F61CCFF-3A56-44E9-961B-B5D2950832C6}" destId="{54F72D2B-BC32-47A9-A7D5-628B84CC05A0}" srcOrd="0" destOrd="0" presId="urn:microsoft.com/office/officeart/2005/8/layout/bProcess4"/>
    <dgm:cxn modelId="{D0C45F55-A939-4F55-9BAD-BA224B9398A4}" srcId="{9B2547E9-670E-4FAD-9EDF-89F303AE34C1}" destId="{BAEF81A7-CABA-40DC-85FB-879E0C1F852E}" srcOrd="7" destOrd="0" parTransId="{4CAE7A84-4593-4BDE-9D7F-4312089F7828}" sibTransId="{7A7F0BDA-A67B-49C0-9325-20FD7F9233EA}"/>
    <dgm:cxn modelId="{308F06BB-8001-4E8B-8CF9-9D5A6A3E995F}" srcId="{9B2547E9-670E-4FAD-9EDF-89F303AE34C1}" destId="{F5DB48E6-2792-47E3-8A5D-7E23FF9D293F}" srcOrd="4" destOrd="0" parTransId="{309A622B-F841-497C-88F9-3502C368DCE6}" sibTransId="{71D1FDA0-2744-46FF-8FAB-940750EE2641}"/>
    <dgm:cxn modelId="{9A951EEA-6A2E-4555-8492-6128F08864EC}" type="presOf" srcId="{9B2547E9-670E-4FAD-9EDF-89F303AE34C1}" destId="{29C2282A-56FE-45B5-91CC-39A7F13B6612}" srcOrd="0" destOrd="0" presId="urn:microsoft.com/office/officeart/2005/8/layout/bProcess4"/>
    <dgm:cxn modelId="{D5CECA7D-8AA3-4402-8655-FDC357ABB6AE}" type="presOf" srcId="{43178444-10ED-4C37-B13A-3431D943028A}" destId="{A22EF41D-CC2E-4E48-A711-0F1FFE328F67}" srcOrd="0" destOrd="0" presId="urn:microsoft.com/office/officeart/2005/8/layout/bProcess4"/>
    <dgm:cxn modelId="{37AFAF96-5CB4-49EF-9A02-AC5F80E3CD23}" type="presOf" srcId="{2373030E-FA04-4EAC-8E15-AD5C3E9410AE}" destId="{F455211D-55E0-4BA2-A0DB-364BCC4853B1}" srcOrd="0" destOrd="0" presId="urn:microsoft.com/office/officeart/2005/8/layout/bProcess4"/>
    <dgm:cxn modelId="{8BDE132B-9AC8-4DC9-B3B2-BC273D1F0F5B}" type="presOf" srcId="{7A7F0BDA-A67B-49C0-9325-20FD7F9233EA}" destId="{FBFCCF25-8A9B-471B-88AA-1944D8992054}" srcOrd="0" destOrd="0" presId="urn:microsoft.com/office/officeart/2005/8/layout/bProcess4"/>
    <dgm:cxn modelId="{CF7B0606-EFB8-4158-84AD-443C79330848}" type="presParOf" srcId="{29C2282A-56FE-45B5-91CC-39A7F13B6612}" destId="{DCCE1537-6E90-47D9-8BFE-4203DC3D6FA1}" srcOrd="0" destOrd="0" presId="urn:microsoft.com/office/officeart/2005/8/layout/bProcess4"/>
    <dgm:cxn modelId="{A5F19618-5D7C-4D17-9110-C0614CA2294F}" type="presParOf" srcId="{DCCE1537-6E90-47D9-8BFE-4203DC3D6FA1}" destId="{AD92B63B-F81F-4EDD-A084-76C2A61596A6}" srcOrd="0" destOrd="0" presId="urn:microsoft.com/office/officeart/2005/8/layout/bProcess4"/>
    <dgm:cxn modelId="{C7CEA13B-5B8F-4520-8F31-87C6018CC921}" type="presParOf" srcId="{DCCE1537-6E90-47D9-8BFE-4203DC3D6FA1}" destId="{6AB8468D-83E3-4E5D-8113-6E140497E999}" srcOrd="1" destOrd="0" presId="urn:microsoft.com/office/officeart/2005/8/layout/bProcess4"/>
    <dgm:cxn modelId="{F08DB376-2C5A-4334-94FF-A7736E037FBA}" type="presParOf" srcId="{29C2282A-56FE-45B5-91CC-39A7F13B6612}" destId="{F455211D-55E0-4BA2-A0DB-364BCC4853B1}" srcOrd="1" destOrd="0" presId="urn:microsoft.com/office/officeart/2005/8/layout/bProcess4"/>
    <dgm:cxn modelId="{9C32FDC0-54E3-4927-BEB3-D8AE2B01E29B}" type="presParOf" srcId="{29C2282A-56FE-45B5-91CC-39A7F13B6612}" destId="{62BC83F5-85E3-46B5-9DED-6525F1F81431}" srcOrd="2" destOrd="0" presId="urn:microsoft.com/office/officeart/2005/8/layout/bProcess4"/>
    <dgm:cxn modelId="{421A511E-D2CF-4CE1-90CD-C68191E61F80}" type="presParOf" srcId="{62BC83F5-85E3-46B5-9DED-6525F1F81431}" destId="{CA3B68B6-0173-407F-92FD-A260A7E6742F}" srcOrd="0" destOrd="0" presId="urn:microsoft.com/office/officeart/2005/8/layout/bProcess4"/>
    <dgm:cxn modelId="{48CA0B6D-8CAF-4292-8F11-E338DEBD4D99}" type="presParOf" srcId="{62BC83F5-85E3-46B5-9DED-6525F1F81431}" destId="{A22EF41D-CC2E-4E48-A711-0F1FFE328F67}" srcOrd="1" destOrd="0" presId="urn:microsoft.com/office/officeart/2005/8/layout/bProcess4"/>
    <dgm:cxn modelId="{4D2FCD52-BC08-4A29-9931-70CB8D855DCA}" type="presParOf" srcId="{29C2282A-56FE-45B5-91CC-39A7F13B6612}" destId="{0281EB35-C183-4DA3-81B3-67A696811586}" srcOrd="3" destOrd="0" presId="urn:microsoft.com/office/officeart/2005/8/layout/bProcess4"/>
    <dgm:cxn modelId="{D46809AE-E080-4AAA-8F33-65224CAA90BB}" type="presParOf" srcId="{29C2282A-56FE-45B5-91CC-39A7F13B6612}" destId="{972E53F0-400E-4933-9892-46E2AFAB672A}" srcOrd="4" destOrd="0" presId="urn:microsoft.com/office/officeart/2005/8/layout/bProcess4"/>
    <dgm:cxn modelId="{BD0D8723-04D0-4067-A1CE-553EB37C20D7}" type="presParOf" srcId="{972E53F0-400E-4933-9892-46E2AFAB672A}" destId="{57D31BD0-9FAA-4510-9EB8-7270441626E8}" srcOrd="0" destOrd="0" presId="urn:microsoft.com/office/officeart/2005/8/layout/bProcess4"/>
    <dgm:cxn modelId="{1936FAF9-172F-44EC-829B-83E02F2467D9}" type="presParOf" srcId="{972E53F0-400E-4933-9892-46E2AFAB672A}" destId="{61DAFB62-9536-45E3-9D99-15196172C87A}" srcOrd="1" destOrd="0" presId="urn:microsoft.com/office/officeart/2005/8/layout/bProcess4"/>
    <dgm:cxn modelId="{33B63C45-AEDB-4EF5-88D4-00BE5A04CC56}" type="presParOf" srcId="{29C2282A-56FE-45B5-91CC-39A7F13B6612}" destId="{54F72D2B-BC32-47A9-A7D5-628B84CC05A0}" srcOrd="5" destOrd="0" presId="urn:microsoft.com/office/officeart/2005/8/layout/bProcess4"/>
    <dgm:cxn modelId="{5A4C3834-465C-4101-918A-BC46F722CBD5}" type="presParOf" srcId="{29C2282A-56FE-45B5-91CC-39A7F13B6612}" destId="{2FB1622C-1DD9-46C7-B015-D72E48F6F2C9}" srcOrd="6" destOrd="0" presId="urn:microsoft.com/office/officeart/2005/8/layout/bProcess4"/>
    <dgm:cxn modelId="{C6BA37A6-A872-423C-8F62-D51F89F9C5DD}" type="presParOf" srcId="{2FB1622C-1DD9-46C7-B015-D72E48F6F2C9}" destId="{512490CA-83AA-4DBA-A2B8-B5FC43D29123}" srcOrd="0" destOrd="0" presId="urn:microsoft.com/office/officeart/2005/8/layout/bProcess4"/>
    <dgm:cxn modelId="{A87B6665-3F35-497C-B45D-F4CE85314E0A}" type="presParOf" srcId="{2FB1622C-1DD9-46C7-B015-D72E48F6F2C9}" destId="{35B66758-0620-432A-9164-418139CFA01C}" srcOrd="1" destOrd="0" presId="urn:microsoft.com/office/officeart/2005/8/layout/bProcess4"/>
    <dgm:cxn modelId="{1BCD8659-DFDE-4149-974D-C48785EA1296}" type="presParOf" srcId="{29C2282A-56FE-45B5-91CC-39A7F13B6612}" destId="{FB2D93E8-4948-4793-A84A-637556DEB5BB}" srcOrd="7" destOrd="0" presId="urn:microsoft.com/office/officeart/2005/8/layout/bProcess4"/>
    <dgm:cxn modelId="{78AE3A6E-72A9-4092-A6C7-BA57B6E0D627}" type="presParOf" srcId="{29C2282A-56FE-45B5-91CC-39A7F13B6612}" destId="{04099F93-8300-49B6-A187-EC8F6214B06A}" srcOrd="8" destOrd="0" presId="urn:microsoft.com/office/officeart/2005/8/layout/bProcess4"/>
    <dgm:cxn modelId="{7733B19D-D886-4281-9F47-E0EF1EAFDBA0}" type="presParOf" srcId="{04099F93-8300-49B6-A187-EC8F6214B06A}" destId="{F16784F5-035C-4D00-99E8-E811B44B11AD}" srcOrd="0" destOrd="0" presId="urn:microsoft.com/office/officeart/2005/8/layout/bProcess4"/>
    <dgm:cxn modelId="{D041516B-B9DE-423D-8DC2-BF894596D06A}" type="presParOf" srcId="{04099F93-8300-49B6-A187-EC8F6214B06A}" destId="{0384DBDD-5447-49F4-A189-090E8ECEB8E2}" srcOrd="1" destOrd="0" presId="urn:microsoft.com/office/officeart/2005/8/layout/bProcess4"/>
    <dgm:cxn modelId="{145C410F-DE8A-4A48-A7FA-3C89ABD66136}" type="presParOf" srcId="{29C2282A-56FE-45B5-91CC-39A7F13B6612}" destId="{C0586552-6623-4BAF-943E-F78823BC8F21}" srcOrd="9" destOrd="0" presId="urn:microsoft.com/office/officeart/2005/8/layout/bProcess4"/>
    <dgm:cxn modelId="{3C73411D-C51F-4097-90E8-E5444129B74E}" type="presParOf" srcId="{29C2282A-56FE-45B5-91CC-39A7F13B6612}" destId="{350765A3-9496-41DC-8ECD-805F6B600C8C}" srcOrd="10" destOrd="0" presId="urn:microsoft.com/office/officeart/2005/8/layout/bProcess4"/>
    <dgm:cxn modelId="{10F1EC60-36F4-45F3-9C9B-1FC33A7BE069}" type="presParOf" srcId="{350765A3-9496-41DC-8ECD-805F6B600C8C}" destId="{90772EB7-D496-4ED0-9A08-484487E6D385}" srcOrd="0" destOrd="0" presId="urn:microsoft.com/office/officeart/2005/8/layout/bProcess4"/>
    <dgm:cxn modelId="{4846068F-1063-4B28-9D6D-182332FC9390}" type="presParOf" srcId="{350765A3-9496-41DC-8ECD-805F6B600C8C}" destId="{A18F3D96-9705-4B47-B9BD-820650EB35AA}" srcOrd="1" destOrd="0" presId="urn:microsoft.com/office/officeart/2005/8/layout/bProcess4"/>
    <dgm:cxn modelId="{E1186C24-91B2-4A9F-953D-D1AC41ADDE79}" type="presParOf" srcId="{29C2282A-56FE-45B5-91CC-39A7F13B6612}" destId="{73708122-B037-4746-AB5A-5EB24BCF9D73}" srcOrd="11" destOrd="0" presId="urn:microsoft.com/office/officeart/2005/8/layout/bProcess4"/>
    <dgm:cxn modelId="{9156AC9D-D706-4C04-9B3D-31A962AE56B3}" type="presParOf" srcId="{29C2282A-56FE-45B5-91CC-39A7F13B6612}" destId="{C1A4D173-F2AC-4D13-817D-258EA9DA35D4}" srcOrd="12" destOrd="0" presId="urn:microsoft.com/office/officeart/2005/8/layout/bProcess4"/>
    <dgm:cxn modelId="{FBF7EB49-9484-409A-BB83-57619B8221C3}" type="presParOf" srcId="{C1A4D173-F2AC-4D13-817D-258EA9DA35D4}" destId="{E203DD69-E70B-44FF-A07A-923017941466}" srcOrd="0" destOrd="0" presId="urn:microsoft.com/office/officeart/2005/8/layout/bProcess4"/>
    <dgm:cxn modelId="{0B1B8AC7-BAB3-4BC6-83AC-D3D3ADF0F76A}" type="presParOf" srcId="{C1A4D173-F2AC-4D13-817D-258EA9DA35D4}" destId="{1F06B355-F43D-4616-AE25-49345EFB8225}" srcOrd="1" destOrd="0" presId="urn:microsoft.com/office/officeart/2005/8/layout/bProcess4"/>
    <dgm:cxn modelId="{63044828-AC18-46E6-ABCA-775A88453929}" type="presParOf" srcId="{29C2282A-56FE-45B5-91CC-39A7F13B6612}" destId="{968265A5-9483-40E5-93E5-707CCAD60923}" srcOrd="13" destOrd="0" presId="urn:microsoft.com/office/officeart/2005/8/layout/bProcess4"/>
    <dgm:cxn modelId="{8C4F336F-B2F5-4D3B-ACBB-CE2D0AD309ED}" type="presParOf" srcId="{29C2282A-56FE-45B5-91CC-39A7F13B6612}" destId="{AF2B90E9-E060-4EC9-887D-ED7E2E2052EA}" srcOrd="14" destOrd="0" presId="urn:microsoft.com/office/officeart/2005/8/layout/bProcess4"/>
    <dgm:cxn modelId="{4B19D6C0-C0A5-427E-953B-0424F70AE87B}" type="presParOf" srcId="{AF2B90E9-E060-4EC9-887D-ED7E2E2052EA}" destId="{BF35FA28-7370-424F-83BA-B6E28513BDED}" srcOrd="0" destOrd="0" presId="urn:microsoft.com/office/officeart/2005/8/layout/bProcess4"/>
    <dgm:cxn modelId="{0C795633-975D-44B3-8621-0DD4D8222373}" type="presParOf" srcId="{AF2B90E9-E060-4EC9-887D-ED7E2E2052EA}" destId="{82C8D46C-8E50-48F5-9B33-3A5756D73F9D}" srcOrd="1" destOrd="0" presId="urn:microsoft.com/office/officeart/2005/8/layout/bProcess4"/>
    <dgm:cxn modelId="{2000C028-6550-4E4E-BE41-7490DAF85A6C}" type="presParOf" srcId="{29C2282A-56FE-45B5-91CC-39A7F13B6612}" destId="{FBFCCF25-8A9B-471B-88AA-1944D8992054}" srcOrd="15" destOrd="0" presId="urn:microsoft.com/office/officeart/2005/8/layout/bProcess4"/>
    <dgm:cxn modelId="{69567163-694B-4529-975B-3722C9CE84C2}" type="presParOf" srcId="{29C2282A-56FE-45B5-91CC-39A7F13B6612}" destId="{3FFDBC11-932E-4558-BAA5-3D893651825F}" srcOrd="16" destOrd="0" presId="urn:microsoft.com/office/officeart/2005/8/layout/bProcess4"/>
    <dgm:cxn modelId="{6350C1C6-F8B0-4F9B-8AAF-7FDA41E6D221}" type="presParOf" srcId="{3FFDBC11-932E-4558-BAA5-3D893651825F}" destId="{04438B6E-F4F0-4F28-9EC8-2DB41D1CE00D}" srcOrd="0" destOrd="0" presId="urn:microsoft.com/office/officeart/2005/8/layout/bProcess4"/>
    <dgm:cxn modelId="{CAE14EFE-3912-413C-B587-7E049479F725}" type="presParOf" srcId="{3FFDBC11-932E-4558-BAA5-3D893651825F}" destId="{A5523E03-F700-480C-8881-619F9C44F078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0044165-8B46-4197-89D1-DC6D189D2D8A}">
      <dsp:nvSpPr>
        <dsp:cNvPr id="0" name=""/>
        <dsp:cNvSpPr/>
      </dsp:nvSpPr>
      <dsp:spPr>
        <a:xfrm>
          <a:off x="0" y="599904"/>
          <a:ext cx="857256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B7748C-E26B-4372-93B6-A78328934BEF}">
      <dsp:nvSpPr>
        <dsp:cNvPr id="0" name=""/>
        <dsp:cNvSpPr/>
      </dsp:nvSpPr>
      <dsp:spPr>
        <a:xfrm>
          <a:off x="428209" y="97175"/>
          <a:ext cx="6423149" cy="725351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6816" tIns="0" rIns="226816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Con la ascensión </a:t>
          </a:r>
          <a:r>
            <a:rPr lang="es-ES" sz="2400" kern="1200" dirty="0" smtClean="0">
              <a:sym typeface="Wingdings" pitchFamily="2" charset="2"/>
            </a:rPr>
            <a:t> </a:t>
          </a:r>
          <a:r>
            <a:rPr lang="es-ES" sz="2400" kern="1200" dirty="0" smtClean="0"/>
            <a:t>la presión barométrica disminuye</a:t>
          </a:r>
          <a:endParaRPr lang="es-ES" sz="2400" kern="1200" dirty="0"/>
        </a:p>
      </dsp:txBody>
      <dsp:txXfrm>
        <a:off x="428209" y="97175"/>
        <a:ext cx="6423149" cy="725351"/>
      </dsp:txXfrm>
    </dsp:sp>
    <dsp:sp modelId="{6654E049-5AC1-48F3-A321-09F4916900A9}">
      <dsp:nvSpPr>
        <dsp:cNvPr id="0" name=""/>
        <dsp:cNvSpPr/>
      </dsp:nvSpPr>
      <dsp:spPr>
        <a:xfrm>
          <a:off x="0" y="1517612"/>
          <a:ext cx="857256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1173315"/>
              <a:satOff val="-12043"/>
              <a:lumOff val="503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E41BF1-58CA-4004-A014-743F5438960F}">
      <dsp:nvSpPr>
        <dsp:cNvPr id="0" name=""/>
        <dsp:cNvSpPr/>
      </dsp:nvSpPr>
      <dsp:spPr>
        <a:xfrm>
          <a:off x="428628" y="1044287"/>
          <a:ext cx="6286549" cy="679965"/>
        </a:xfrm>
        <a:prstGeom prst="roundRect">
          <a:avLst/>
        </a:prstGeom>
        <a:solidFill>
          <a:schemeClr val="accent4">
            <a:hueOff val="-1173315"/>
            <a:satOff val="-12043"/>
            <a:lumOff val="503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6816" tIns="0" rIns="226816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La presión parcial de oxígeno se reduce proporcionalmente</a:t>
          </a:r>
        </a:p>
      </dsp:txBody>
      <dsp:txXfrm>
        <a:off x="428628" y="1044287"/>
        <a:ext cx="6286549" cy="679965"/>
      </dsp:txXfrm>
    </dsp:sp>
    <dsp:sp modelId="{B8DDAB57-E004-44BD-B0E8-38FD94A30F65}">
      <dsp:nvSpPr>
        <dsp:cNvPr id="0" name=""/>
        <dsp:cNvSpPr/>
      </dsp:nvSpPr>
      <dsp:spPr>
        <a:xfrm>
          <a:off x="0" y="2210227"/>
          <a:ext cx="857256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2346630"/>
              <a:satOff val="-24086"/>
              <a:lumOff val="1006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6964F4-B173-4260-9340-05528F86E2AD}">
      <dsp:nvSpPr>
        <dsp:cNvPr id="0" name=""/>
        <dsp:cNvSpPr/>
      </dsp:nvSpPr>
      <dsp:spPr>
        <a:xfrm>
          <a:off x="428628" y="1946012"/>
          <a:ext cx="6429428" cy="470854"/>
        </a:xfrm>
        <a:prstGeom prst="roundRect">
          <a:avLst/>
        </a:prstGeom>
        <a:solidFill>
          <a:schemeClr val="accent4">
            <a:hueOff val="-2346630"/>
            <a:satOff val="-24086"/>
            <a:lumOff val="1006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6816" tIns="0" rIns="226816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Riesgo para la salud</a:t>
          </a:r>
        </a:p>
      </dsp:txBody>
      <dsp:txXfrm>
        <a:off x="428628" y="1946012"/>
        <a:ext cx="6429428" cy="470854"/>
      </dsp:txXfrm>
    </dsp:sp>
    <dsp:sp modelId="{B8A6E3E9-C8E4-464B-BA2E-342B03EBDF29}">
      <dsp:nvSpPr>
        <dsp:cNvPr id="0" name=""/>
        <dsp:cNvSpPr/>
      </dsp:nvSpPr>
      <dsp:spPr>
        <a:xfrm>
          <a:off x="0" y="2907610"/>
          <a:ext cx="857256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3519944"/>
              <a:satOff val="-36129"/>
              <a:lumOff val="1509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868D35-95B9-48D1-8FD3-8AA468C9A274}">
      <dsp:nvSpPr>
        <dsp:cNvPr id="0" name=""/>
        <dsp:cNvSpPr/>
      </dsp:nvSpPr>
      <dsp:spPr>
        <a:xfrm>
          <a:off x="428628" y="2638627"/>
          <a:ext cx="6429428" cy="475623"/>
        </a:xfrm>
        <a:prstGeom prst="roundRect">
          <a:avLst/>
        </a:prstGeom>
        <a:solidFill>
          <a:schemeClr val="accent4">
            <a:hueOff val="-3519944"/>
            <a:satOff val="-36129"/>
            <a:lumOff val="1509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6816" tIns="0" rIns="226816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Requiere un proceso de acomodación y aclimatación</a:t>
          </a:r>
          <a:endParaRPr lang="es-ES" sz="2000" kern="1200" dirty="0"/>
        </a:p>
      </dsp:txBody>
      <dsp:txXfrm>
        <a:off x="428628" y="2638627"/>
        <a:ext cx="6429428" cy="475623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C6B118C-D3F2-4F7A-9558-3D9E1B9693E8}">
      <dsp:nvSpPr>
        <dsp:cNvPr id="0" name=""/>
        <dsp:cNvSpPr/>
      </dsp:nvSpPr>
      <dsp:spPr>
        <a:xfrm rot="5400000">
          <a:off x="4885889" y="-1754000"/>
          <a:ext cx="1392342" cy="525370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100" kern="1200" dirty="0" smtClean="0"/>
            <a:t>Embolias producidas por gases</a:t>
          </a:r>
          <a:endParaRPr lang="es-ES" sz="2100" kern="1200" dirty="0"/>
        </a:p>
      </dsp:txBody>
      <dsp:txXfrm rot="5400000">
        <a:off x="4885889" y="-1754000"/>
        <a:ext cx="1392342" cy="5253703"/>
      </dsp:txXfrm>
    </dsp:sp>
    <dsp:sp modelId="{1E84E6A0-B998-4E98-B1D3-27154EDBE615}">
      <dsp:nvSpPr>
        <dsp:cNvPr id="0" name=""/>
        <dsp:cNvSpPr/>
      </dsp:nvSpPr>
      <dsp:spPr>
        <a:xfrm>
          <a:off x="0" y="2637"/>
          <a:ext cx="2955208" cy="1740427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000" kern="1200" dirty="0" smtClean="0"/>
            <a:t>Síncope por descompresión</a:t>
          </a:r>
        </a:p>
      </dsp:txBody>
      <dsp:txXfrm>
        <a:off x="0" y="2637"/>
        <a:ext cx="2955208" cy="1740427"/>
      </dsp:txXfrm>
    </dsp:sp>
    <dsp:sp modelId="{035034AD-5F81-4FB7-8489-1A4AF0D4DA8C}">
      <dsp:nvSpPr>
        <dsp:cNvPr id="0" name=""/>
        <dsp:cNvSpPr/>
      </dsp:nvSpPr>
      <dsp:spPr>
        <a:xfrm rot="5400000">
          <a:off x="4885889" y="73448"/>
          <a:ext cx="1392342" cy="525370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100" kern="1200" dirty="0" smtClean="0"/>
            <a:t>Manifestación extrema del reflejo por inmersión, ese fenómeno que frena los latidos del corazón.</a:t>
          </a:r>
          <a:endParaRPr lang="es-ES" sz="2100" kern="1200" dirty="0"/>
        </a:p>
      </dsp:txBody>
      <dsp:txXfrm rot="5400000">
        <a:off x="4885889" y="73448"/>
        <a:ext cx="1392342" cy="5253703"/>
      </dsp:txXfrm>
    </dsp:sp>
    <dsp:sp modelId="{E9BFE1E0-ED81-4527-9D8F-248A99E68E12}">
      <dsp:nvSpPr>
        <dsp:cNvPr id="0" name=""/>
        <dsp:cNvSpPr/>
      </dsp:nvSpPr>
      <dsp:spPr>
        <a:xfrm>
          <a:off x="0" y="1830086"/>
          <a:ext cx="2955208" cy="1740427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2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000" kern="1200" dirty="0" smtClean="0"/>
            <a:t>Sincope por hidrocución</a:t>
          </a:r>
        </a:p>
      </dsp:txBody>
      <dsp:txXfrm>
        <a:off x="0" y="1830086"/>
        <a:ext cx="2955208" cy="1740427"/>
      </dsp:txXfrm>
    </dsp:sp>
    <dsp:sp modelId="{503E09B4-83E1-4BA9-863D-D124B6DF947D}">
      <dsp:nvSpPr>
        <dsp:cNvPr id="0" name=""/>
        <dsp:cNvSpPr/>
      </dsp:nvSpPr>
      <dsp:spPr>
        <a:xfrm rot="5400000">
          <a:off x="4885889" y="1900897"/>
          <a:ext cx="1392342" cy="525370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100" kern="1200" dirty="0" smtClean="0"/>
            <a:t>Al emerger, hay una inversión del blood-shift hacia las extremidades que disminuye dicha presión y provoca un la pérdida de conocimiento..</a:t>
          </a:r>
          <a:endParaRPr lang="es-ES" sz="2100" kern="1200" dirty="0"/>
        </a:p>
      </dsp:txBody>
      <dsp:txXfrm rot="5400000">
        <a:off x="4885889" y="1900897"/>
        <a:ext cx="1392342" cy="5253703"/>
      </dsp:txXfrm>
    </dsp:sp>
    <dsp:sp modelId="{25BE956E-D11A-4842-A069-8FC952760869}">
      <dsp:nvSpPr>
        <dsp:cNvPr id="0" name=""/>
        <dsp:cNvSpPr/>
      </dsp:nvSpPr>
      <dsp:spPr>
        <a:xfrm>
          <a:off x="0" y="3657535"/>
          <a:ext cx="2955208" cy="1740427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000" kern="1200" dirty="0" smtClean="0"/>
            <a:t>Síncope por hipotensión ortostática.</a:t>
          </a:r>
          <a:endParaRPr lang="es-ES" sz="3000" kern="1200" dirty="0"/>
        </a:p>
      </dsp:txBody>
      <dsp:txXfrm>
        <a:off x="0" y="3657535"/>
        <a:ext cx="2955208" cy="1740427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F8F5F14-0195-4DFF-8FF4-57BA24775035}">
      <dsp:nvSpPr>
        <dsp:cNvPr id="0" name=""/>
        <dsp:cNvSpPr/>
      </dsp:nvSpPr>
      <dsp:spPr>
        <a:xfrm>
          <a:off x="629580" y="1604015"/>
          <a:ext cx="2206947" cy="1935533"/>
        </a:xfrm>
        <a:prstGeom prst="ellipse">
          <a:avLst/>
        </a:prstGeom>
        <a:solidFill>
          <a:srgbClr val="BD196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/>
            <a:t>RESPUESTA RESPIRATORIA</a:t>
          </a:r>
          <a:endParaRPr lang="es-ES" sz="1800" b="1" kern="1200" dirty="0"/>
        </a:p>
      </dsp:txBody>
      <dsp:txXfrm>
        <a:off x="629580" y="1604015"/>
        <a:ext cx="2206947" cy="1935533"/>
      </dsp:txXfrm>
    </dsp:sp>
    <dsp:sp modelId="{F7AF7EB1-9B0A-4042-8625-BAF43B9C820C}">
      <dsp:nvSpPr>
        <dsp:cNvPr id="0" name=""/>
        <dsp:cNvSpPr/>
      </dsp:nvSpPr>
      <dsp:spPr>
        <a:xfrm rot="20282269">
          <a:off x="3089310" y="1571140"/>
          <a:ext cx="1014341" cy="49839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500" kern="1200"/>
        </a:p>
      </dsp:txBody>
      <dsp:txXfrm rot="20282269">
        <a:off x="3089310" y="1571140"/>
        <a:ext cx="1014341" cy="498397"/>
      </dsp:txXfrm>
    </dsp:sp>
    <dsp:sp modelId="{5D4C7EE4-273B-47DF-A2FF-9C76EC83BFAC}">
      <dsp:nvSpPr>
        <dsp:cNvPr id="0" name=""/>
        <dsp:cNvSpPr/>
      </dsp:nvSpPr>
      <dsp:spPr>
        <a:xfrm>
          <a:off x="4429146" y="178603"/>
          <a:ext cx="1963128" cy="1820264"/>
        </a:xfrm>
        <a:prstGeom prst="ellipse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/>
            <a:t>ESPACIO MUERTO</a:t>
          </a:r>
          <a:endParaRPr lang="es-ES" sz="1800" b="1" kern="1200" dirty="0"/>
        </a:p>
      </dsp:txBody>
      <dsp:txXfrm>
        <a:off x="4429146" y="178603"/>
        <a:ext cx="1963128" cy="1820264"/>
      </dsp:txXfrm>
    </dsp:sp>
    <dsp:sp modelId="{0145AB22-0194-4F5E-8F50-1A70C846B4F7}">
      <dsp:nvSpPr>
        <dsp:cNvPr id="0" name=""/>
        <dsp:cNvSpPr/>
      </dsp:nvSpPr>
      <dsp:spPr>
        <a:xfrm rot="1498770">
          <a:off x="3041588" y="3168326"/>
          <a:ext cx="1013727" cy="49839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500" kern="1200"/>
        </a:p>
      </dsp:txBody>
      <dsp:txXfrm rot="1498770">
        <a:off x="3041588" y="3168326"/>
        <a:ext cx="1013727" cy="498397"/>
      </dsp:txXfrm>
    </dsp:sp>
    <dsp:sp modelId="{B541BA41-2E0C-474E-AA82-EAC96BACBAA4}">
      <dsp:nvSpPr>
        <dsp:cNvPr id="0" name=""/>
        <dsp:cNvSpPr/>
      </dsp:nvSpPr>
      <dsp:spPr>
        <a:xfrm>
          <a:off x="4323388" y="3321878"/>
          <a:ext cx="2106036" cy="1894481"/>
        </a:xfrm>
        <a:prstGeom prst="ellipse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/>
            <a:t>GRADIENTE DE PRESIÓN</a:t>
          </a:r>
          <a:endParaRPr lang="es-ES" sz="1800" b="1" kern="1200" dirty="0"/>
        </a:p>
      </dsp:txBody>
      <dsp:txXfrm>
        <a:off x="4323388" y="3321878"/>
        <a:ext cx="2106036" cy="1894481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D687388-E600-47CD-8F09-5DF5B63BBCF9}">
      <dsp:nvSpPr>
        <dsp:cNvPr id="0" name=""/>
        <dsp:cNvSpPr/>
      </dsp:nvSpPr>
      <dsp:spPr>
        <a:xfrm>
          <a:off x="568105" y="385"/>
          <a:ext cx="610428" cy="610428"/>
        </a:xfrm>
        <a:prstGeom prst="ellipse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150 ml</a:t>
          </a:r>
          <a:endParaRPr lang="es-ES" sz="1400" kern="1200" dirty="0"/>
        </a:p>
      </dsp:txBody>
      <dsp:txXfrm>
        <a:off x="568105" y="385"/>
        <a:ext cx="610428" cy="610428"/>
      </dsp:txXfrm>
    </dsp:sp>
    <dsp:sp modelId="{90F8C580-B3FC-489D-9158-0D9DBC68CD64}">
      <dsp:nvSpPr>
        <dsp:cNvPr id="0" name=""/>
        <dsp:cNvSpPr/>
      </dsp:nvSpPr>
      <dsp:spPr>
        <a:xfrm>
          <a:off x="696295" y="660380"/>
          <a:ext cx="354048" cy="354048"/>
        </a:xfrm>
        <a:prstGeom prst="mathPlus">
          <a:avLst/>
        </a:prstGeom>
        <a:solidFill>
          <a:srgbClr val="92D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696295" y="660380"/>
        <a:ext cx="354048" cy="354048"/>
      </dsp:txXfrm>
    </dsp:sp>
    <dsp:sp modelId="{C9FD0A32-6DD3-46ED-ADFC-80731A0CAAD7}">
      <dsp:nvSpPr>
        <dsp:cNvPr id="0" name=""/>
        <dsp:cNvSpPr/>
      </dsp:nvSpPr>
      <dsp:spPr>
        <a:xfrm>
          <a:off x="568105" y="1063995"/>
          <a:ext cx="610428" cy="610428"/>
        </a:xfrm>
        <a:prstGeom prst="ellipse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160 ml</a:t>
          </a:r>
          <a:endParaRPr lang="es-ES" sz="1400" kern="1200" dirty="0"/>
        </a:p>
      </dsp:txBody>
      <dsp:txXfrm>
        <a:off x="568105" y="1063995"/>
        <a:ext cx="610428" cy="610428"/>
      </dsp:txXfrm>
    </dsp:sp>
    <dsp:sp modelId="{4B220C8A-8EEC-4959-8929-F612C6E2D353}">
      <dsp:nvSpPr>
        <dsp:cNvPr id="0" name=""/>
        <dsp:cNvSpPr/>
      </dsp:nvSpPr>
      <dsp:spPr>
        <a:xfrm>
          <a:off x="1270097" y="723865"/>
          <a:ext cx="194116" cy="227079"/>
        </a:xfrm>
        <a:prstGeom prst="rightArrow">
          <a:avLst>
            <a:gd name="adj1" fmla="val 60000"/>
            <a:gd name="adj2" fmla="val 50000"/>
          </a:avLst>
        </a:prstGeom>
        <a:solidFill>
          <a:srgbClr val="92D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900" kern="1200"/>
        </a:p>
      </dsp:txBody>
      <dsp:txXfrm>
        <a:off x="1270097" y="723865"/>
        <a:ext cx="194116" cy="227079"/>
      </dsp:txXfrm>
    </dsp:sp>
    <dsp:sp modelId="{EE5E8DC6-5746-45C3-BE8B-0EF9C00EACA7}">
      <dsp:nvSpPr>
        <dsp:cNvPr id="0" name=""/>
        <dsp:cNvSpPr/>
      </dsp:nvSpPr>
      <dsp:spPr>
        <a:xfrm>
          <a:off x="1544790" y="226976"/>
          <a:ext cx="1220856" cy="1220856"/>
        </a:xfrm>
        <a:prstGeom prst="ellipse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/>
            <a:t>300 ml</a:t>
          </a:r>
          <a:endParaRPr lang="es-ES" sz="2800" kern="1200" dirty="0"/>
        </a:p>
      </dsp:txBody>
      <dsp:txXfrm>
        <a:off x="1544790" y="226976"/>
        <a:ext cx="1220856" cy="1220856"/>
      </dsp:txXfrm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822113E-0CF2-43BF-81CF-AC605D5192E9}">
      <dsp:nvSpPr>
        <dsp:cNvPr id="0" name=""/>
        <dsp:cNvSpPr/>
      </dsp:nvSpPr>
      <dsp:spPr>
        <a:xfrm>
          <a:off x="2548272" y="244"/>
          <a:ext cx="3822409" cy="95227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b="1" kern="1200" dirty="0" smtClean="0">
              <a:latin typeface="+mj-lt"/>
            </a:rPr>
            <a:t>El espacio muerto se llena de aire rico en CO</a:t>
          </a:r>
          <a:r>
            <a:rPr lang="es-ES" sz="1800" kern="1200" baseline="-25000" dirty="0" smtClean="0"/>
            <a:t>2</a:t>
          </a:r>
          <a:r>
            <a:rPr lang="es-ES" sz="1800" b="1" kern="1200" dirty="0" smtClean="0">
              <a:latin typeface="+mj-lt"/>
            </a:rPr>
            <a:t> y pobre en O</a:t>
          </a:r>
          <a:r>
            <a:rPr lang="es-ES" sz="1800" kern="1200" baseline="-25000" dirty="0" smtClean="0"/>
            <a:t>2</a:t>
          </a:r>
          <a:endParaRPr lang="es-ES" sz="1800" kern="1200" dirty="0"/>
        </a:p>
      </dsp:txBody>
      <dsp:txXfrm>
        <a:off x="2548272" y="244"/>
        <a:ext cx="3822409" cy="952274"/>
      </dsp:txXfrm>
    </dsp:sp>
    <dsp:sp modelId="{74EA460B-75AE-4A21-BBF7-EE1126101C7C}">
      <dsp:nvSpPr>
        <dsp:cNvPr id="0" name=""/>
        <dsp:cNvSpPr/>
      </dsp:nvSpPr>
      <dsp:spPr>
        <a:xfrm>
          <a:off x="0" y="244"/>
          <a:ext cx="2548272" cy="952274"/>
        </a:xfrm>
        <a:prstGeom prst="roundRect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 smtClean="0">
              <a:latin typeface="+mj-lt"/>
            </a:rPr>
            <a:t>En la espiración</a:t>
          </a:r>
          <a:endParaRPr lang="es-ES" sz="2400" kern="1200" dirty="0"/>
        </a:p>
      </dsp:txBody>
      <dsp:txXfrm>
        <a:off x="0" y="244"/>
        <a:ext cx="2548272" cy="952274"/>
      </dsp:txXfrm>
    </dsp:sp>
    <dsp:sp modelId="{608E10ED-97DC-4A15-B81E-BA70F4A18489}">
      <dsp:nvSpPr>
        <dsp:cNvPr id="0" name=""/>
        <dsp:cNvSpPr/>
      </dsp:nvSpPr>
      <dsp:spPr>
        <a:xfrm>
          <a:off x="2548272" y="1047745"/>
          <a:ext cx="3822409" cy="95227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b="1" kern="1200" dirty="0" smtClean="0">
              <a:latin typeface="+mj-lt"/>
            </a:rPr>
            <a:t>Entran en los pulmones los 300 ml de aire rico en CO</a:t>
          </a:r>
          <a:r>
            <a:rPr lang="es-ES" sz="1800" kern="1200" baseline="-25000" dirty="0" smtClean="0"/>
            <a:t>2</a:t>
          </a:r>
          <a:r>
            <a:rPr lang="es-ES" sz="1800" b="1" kern="1200" dirty="0" smtClean="0">
              <a:latin typeface="+mj-lt"/>
            </a:rPr>
            <a:t>y pobre en O</a:t>
          </a:r>
          <a:r>
            <a:rPr lang="es-ES" sz="1800" kern="1200" baseline="-25000" dirty="0" smtClean="0"/>
            <a:t>2</a:t>
          </a:r>
          <a:endParaRPr lang="es-ES" sz="1800" kern="1200" dirty="0"/>
        </a:p>
      </dsp:txBody>
      <dsp:txXfrm>
        <a:off x="2548272" y="1047745"/>
        <a:ext cx="3822409" cy="952274"/>
      </dsp:txXfrm>
    </dsp:sp>
    <dsp:sp modelId="{7CC5CECB-AD37-4113-9C3B-B32B5FAFC4E6}">
      <dsp:nvSpPr>
        <dsp:cNvPr id="0" name=""/>
        <dsp:cNvSpPr/>
      </dsp:nvSpPr>
      <dsp:spPr>
        <a:xfrm>
          <a:off x="0" y="1047989"/>
          <a:ext cx="2548272" cy="952274"/>
        </a:xfrm>
        <a:prstGeom prst="roundRect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>
              <a:latin typeface="+mj-lt"/>
            </a:rPr>
            <a:t>En la </a:t>
          </a:r>
          <a:r>
            <a:rPr lang="es-ES" sz="2400" b="1" kern="1200" dirty="0" smtClean="0">
              <a:latin typeface="+mj-lt"/>
            </a:rPr>
            <a:t>inspiración</a:t>
          </a:r>
          <a:endParaRPr lang="es-ES" sz="2400" kern="1200" dirty="0"/>
        </a:p>
      </dsp:txBody>
      <dsp:txXfrm>
        <a:off x="0" y="1047989"/>
        <a:ext cx="2548272" cy="952274"/>
      </dsp:txXfrm>
    </dsp:sp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6B70C1A-2A19-4AED-B953-D46EDC33AF66}">
      <dsp:nvSpPr>
        <dsp:cNvPr id="0" name=""/>
        <dsp:cNvSpPr/>
      </dsp:nvSpPr>
      <dsp:spPr>
        <a:xfrm>
          <a:off x="0" y="0"/>
          <a:ext cx="2357453" cy="2045160"/>
        </a:xfrm>
        <a:prstGeom prst="roundRect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b="1" kern="1200" dirty="0" smtClean="0">
              <a:latin typeface="+mj-lt"/>
            </a:rPr>
            <a:t>- Cada vez menos renovación</a:t>
          </a: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b="1" kern="1200" dirty="0" smtClean="0">
              <a:latin typeface="+mj-lt"/>
            </a:rPr>
            <a:t>- El aire en los pulmones es más rico en CO2 y pobre en O2</a:t>
          </a:r>
          <a:endParaRPr lang="es-ES" sz="1900" kern="1200" dirty="0"/>
        </a:p>
      </dsp:txBody>
      <dsp:txXfrm>
        <a:off x="0" y="0"/>
        <a:ext cx="2357453" cy="2045160"/>
      </dsp:txXfrm>
    </dsp:sp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43F9599-5D43-4D31-89D2-A8F633EB1C10}">
      <dsp:nvSpPr>
        <dsp:cNvPr id="0" name=""/>
        <dsp:cNvSpPr/>
      </dsp:nvSpPr>
      <dsp:spPr>
        <a:xfrm>
          <a:off x="1" y="27486"/>
          <a:ext cx="8572557" cy="1159472"/>
        </a:xfrm>
        <a:prstGeom prst="roundRect">
          <a:avLst>
            <a:gd name="adj" fmla="val 10000"/>
          </a:avLst>
        </a:prstGeom>
        <a:solidFill>
          <a:srgbClr val="FF9966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 smtClean="0"/>
            <a:t>CASO PRÁCTICO: </a:t>
          </a:r>
          <a:r>
            <a:rPr lang="es-ES" sz="2400" kern="1200" dirty="0" smtClean="0"/>
            <a:t>Se podría pensar que se puede llegar a cualquier profundidad si se dispone de un tubo suficientemente largo</a:t>
          </a:r>
        </a:p>
      </dsp:txBody>
      <dsp:txXfrm>
        <a:off x="1" y="27486"/>
        <a:ext cx="8572557" cy="1159472"/>
      </dsp:txXfrm>
    </dsp:sp>
  </dsp:spTree>
</dsp:drawing>
</file>

<file path=ppt/diagrams/drawing1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7D6BC03-E6AF-4CBA-926E-F53CF3C1430F}">
      <dsp:nvSpPr>
        <dsp:cNvPr id="0" name=""/>
        <dsp:cNvSpPr/>
      </dsp:nvSpPr>
      <dsp:spPr>
        <a:xfrm>
          <a:off x="0" y="0"/>
          <a:ext cx="4536504" cy="71329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/>
            <a:t>1</a:t>
          </a:r>
          <a:r>
            <a:rPr lang="es-ES" sz="3200" kern="1200" dirty="0" smtClean="0"/>
            <a:t>.- </a:t>
          </a:r>
          <a:r>
            <a:rPr lang="es-ES" sz="1600" kern="1200" dirty="0" smtClean="0"/>
            <a:t>EFECTOS DEL AUMENTO DE LA PRESIÓN</a:t>
          </a:r>
          <a:endParaRPr lang="es-ES" sz="1800" kern="1200" dirty="0"/>
        </a:p>
      </dsp:txBody>
      <dsp:txXfrm>
        <a:off x="978630" y="0"/>
        <a:ext cx="3557873" cy="713293"/>
      </dsp:txXfrm>
    </dsp:sp>
    <dsp:sp modelId="{84E277C3-2C60-41F6-8696-A3603B2EE227}">
      <dsp:nvSpPr>
        <dsp:cNvPr id="0" name=""/>
        <dsp:cNvSpPr/>
      </dsp:nvSpPr>
      <dsp:spPr>
        <a:xfrm>
          <a:off x="71329" y="71329"/>
          <a:ext cx="907300" cy="57063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57150" dist="38100" dir="5400000" algn="ctr" rotWithShape="0">
            <a:schemeClr val="accent2">
              <a:tint val="5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p3d z="50080"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0AC02AF-E9B3-4D66-8837-BCFE2BE18715}">
      <dsp:nvSpPr>
        <dsp:cNvPr id="0" name=""/>
        <dsp:cNvSpPr/>
      </dsp:nvSpPr>
      <dsp:spPr>
        <a:xfrm>
          <a:off x="0" y="784622"/>
          <a:ext cx="4536504" cy="71329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/>
            <a:t>2</a:t>
          </a:r>
          <a:r>
            <a:rPr lang="es-ES" sz="2000" kern="1200" dirty="0" smtClean="0"/>
            <a:t>.- </a:t>
          </a:r>
          <a:r>
            <a:rPr lang="es-ES" sz="1400" kern="1200" dirty="0" smtClean="0"/>
            <a:t>EFECTO DE LA PROFUNDIDAD EN EL VOLUMEN DE LOS GASES</a:t>
          </a:r>
          <a:endParaRPr lang="es-ES" sz="1800" kern="1200" dirty="0"/>
        </a:p>
      </dsp:txBody>
      <dsp:txXfrm>
        <a:off x="978630" y="784622"/>
        <a:ext cx="3557873" cy="713293"/>
      </dsp:txXfrm>
    </dsp:sp>
    <dsp:sp modelId="{B55CA49A-6868-405C-9B94-FD8D9F29F0D5}">
      <dsp:nvSpPr>
        <dsp:cNvPr id="0" name=""/>
        <dsp:cNvSpPr/>
      </dsp:nvSpPr>
      <dsp:spPr>
        <a:xfrm>
          <a:off x="71329" y="855952"/>
          <a:ext cx="907300" cy="57063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57150" dist="38100" dir="5400000" algn="ctr" rotWithShape="0">
            <a:schemeClr val="accent3">
              <a:tint val="5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p3d z="50080"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37F270B-A21D-46F4-90F2-C898211036FA}">
      <dsp:nvSpPr>
        <dsp:cNvPr id="0" name=""/>
        <dsp:cNvSpPr/>
      </dsp:nvSpPr>
      <dsp:spPr>
        <a:xfrm>
          <a:off x="0" y="1569245"/>
          <a:ext cx="4536504" cy="71329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4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3.- </a:t>
          </a:r>
          <a:r>
            <a:rPr lang="es-ES" sz="1400" kern="1200" dirty="0" smtClean="0"/>
            <a:t>EFECTO DE LAS PRESIONES PARCIALES ELEVADAS SOBRE EL ORGANISMO</a:t>
          </a:r>
        </a:p>
      </dsp:txBody>
      <dsp:txXfrm>
        <a:off x="978630" y="1569245"/>
        <a:ext cx="3557873" cy="713293"/>
      </dsp:txXfrm>
    </dsp:sp>
    <dsp:sp modelId="{1F438FE1-948F-4CF9-9CD1-729B60425BAF}">
      <dsp:nvSpPr>
        <dsp:cNvPr id="0" name=""/>
        <dsp:cNvSpPr/>
      </dsp:nvSpPr>
      <dsp:spPr>
        <a:xfrm>
          <a:off x="71329" y="1640574"/>
          <a:ext cx="907300" cy="57063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57150" dist="38100" dir="5400000" algn="ctr" rotWithShape="0">
            <a:schemeClr val="accent4">
              <a:tint val="5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p3d z="50080"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1B35682-0521-4BD2-8562-EC724BB67664}">
      <dsp:nvSpPr>
        <dsp:cNvPr id="0" name=""/>
        <dsp:cNvSpPr/>
      </dsp:nvSpPr>
      <dsp:spPr>
        <a:xfrm>
          <a:off x="0" y="2353868"/>
          <a:ext cx="4536504" cy="71329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5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/>
            <a:t>4.- </a:t>
          </a:r>
          <a:r>
            <a:rPr lang="es-ES" sz="1800" kern="1200" dirty="0" smtClean="0"/>
            <a:t>ENFERMEDADES Y TOXICIDADES</a:t>
          </a:r>
        </a:p>
      </dsp:txBody>
      <dsp:txXfrm>
        <a:off x="978630" y="2353868"/>
        <a:ext cx="3557873" cy="713293"/>
      </dsp:txXfrm>
    </dsp:sp>
    <dsp:sp modelId="{9594BBEB-5642-46FE-BF5C-21FC00C52F96}">
      <dsp:nvSpPr>
        <dsp:cNvPr id="0" name=""/>
        <dsp:cNvSpPr/>
      </dsp:nvSpPr>
      <dsp:spPr>
        <a:xfrm>
          <a:off x="71329" y="2425197"/>
          <a:ext cx="907300" cy="57063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57150" dist="38100" dir="5400000" algn="ctr" rotWithShape="0">
            <a:schemeClr val="accent5">
              <a:tint val="5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p3d z="50080"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65B624D-7DDA-43C6-9473-29E1921E464B}">
      <dsp:nvSpPr>
        <dsp:cNvPr id="0" name=""/>
        <dsp:cNvSpPr/>
      </dsp:nvSpPr>
      <dsp:spPr>
        <a:xfrm>
          <a:off x="215651" y="973"/>
          <a:ext cx="4331196" cy="181229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latin typeface="Century Gothic" pitchFamily="34" charset="0"/>
            </a:rPr>
            <a:t>Permite</a:t>
          </a:r>
          <a:r>
            <a:rPr lang="es-ES" sz="1800" b="1" kern="1200" dirty="0" smtClean="0">
              <a:latin typeface="Century Gothic"/>
            </a:rPr>
            <a:t>↓</a:t>
          </a:r>
          <a:r>
            <a:rPr lang="es-ES" sz="1800" b="1" kern="1200" dirty="0" smtClean="0">
              <a:latin typeface="Century Gothic" pitchFamily="34" charset="0"/>
            </a:rPr>
            <a:t> la alta presión de una reserva de aire comprimido, a la presión del agua que rodea al buceador, de modo que éste puede respirar con normalidad sin cables ni tubos desde la superficie.</a:t>
          </a:r>
        </a:p>
      </dsp:txBody>
      <dsp:txXfrm>
        <a:off x="215651" y="973"/>
        <a:ext cx="4331196" cy="1812298"/>
      </dsp:txXfrm>
    </dsp:sp>
    <dsp:sp modelId="{2815D218-A4F2-43E3-8DD4-4B68E000F045}">
      <dsp:nvSpPr>
        <dsp:cNvPr id="0" name=""/>
        <dsp:cNvSpPr/>
      </dsp:nvSpPr>
      <dsp:spPr>
        <a:xfrm>
          <a:off x="449856" y="1997214"/>
          <a:ext cx="1839422" cy="110365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/>
            <a:t>SCUBA (</a:t>
          </a:r>
          <a:r>
            <a:rPr lang="es-ES" sz="1400" b="1" kern="1200" dirty="0" err="1" smtClean="0"/>
            <a:t>Self-contained</a:t>
          </a:r>
          <a:r>
            <a:rPr lang="es-ES" sz="1400" b="1" kern="1200" dirty="0" smtClean="0"/>
            <a:t> </a:t>
          </a:r>
          <a:r>
            <a:rPr lang="es-ES" sz="1400" b="1" kern="1200" dirty="0" err="1" smtClean="0"/>
            <a:t>underwater</a:t>
          </a:r>
          <a:r>
            <a:rPr lang="es-ES" sz="1400" b="1" kern="1200" dirty="0" smtClean="0"/>
            <a:t> </a:t>
          </a:r>
          <a:r>
            <a:rPr lang="es-ES" sz="1400" b="1" kern="1200" dirty="0" err="1" smtClean="0"/>
            <a:t>Breathing</a:t>
          </a:r>
          <a:r>
            <a:rPr lang="es-ES" sz="1400" b="1" kern="1200" dirty="0" smtClean="0"/>
            <a:t> </a:t>
          </a:r>
          <a:r>
            <a:rPr lang="es-ES" sz="1400" b="1" kern="1200" dirty="0" err="1" smtClean="0"/>
            <a:t>Aparatus</a:t>
          </a:r>
          <a:r>
            <a:rPr lang="es-ES" sz="1400" b="1" kern="1200" dirty="0" smtClean="0"/>
            <a:t>) </a:t>
          </a:r>
        </a:p>
      </dsp:txBody>
      <dsp:txXfrm>
        <a:off x="449856" y="1997214"/>
        <a:ext cx="1839422" cy="1103653"/>
      </dsp:txXfrm>
    </dsp:sp>
    <dsp:sp modelId="{8C30BC3E-A2B7-4BB1-9A37-E93C5253B6F6}">
      <dsp:nvSpPr>
        <dsp:cNvPr id="0" name=""/>
        <dsp:cNvSpPr/>
      </dsp:nvSpPr>
      <dsp:spPr>
        <a:xfrm>
          <a:off x="2473221" y="1997214"/>
          <a:ext cx="1839422" cy="110365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b="1" kern="1200" dirty="0" smtClean="0"/>
            <a:t>Lo popularizó el famoso </a:t>
          </a:r>
          <a:r>
            <a:rPr lang="es-ES" sz="2000" b="1" kern="1200" dirty="0" smtClean="0"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</a:rPr>
            <a:t>Jacques </a:t>
          </a:r>
          <a:r>
            <a:rPr lang="es-ES" sz="2000" b="1" kern="1200" dirty="0" err="1" smtClean="0"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</a:rPr>
            <a:t>Cousteau</a:t>
          </a:r>
          <a:r>
            <a:rPr lang="es-ES" sz="2000" b="1" kern="1200" dirty="0" smtClean="0"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</a:rPr>
            <a:t>.</a:t>
          </a:r>
          <a:endParaRPr lang="es-ES" sz="1500" b="1" kern="1200" dirty="0" smtClean="0"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</a:endParaRPr>
        </a:p>
      </dsp:txBody>
      <dsp:txXfrm>
        <a:off x="2473221" y="1997214"/>
        <a:ext cx="1839422" cy="1103653"/>
      </dsp:txXfrm>
    </dsp:sp>
    <dsp:sp modelId="{B0207E49-0819-491B-9328-D96B5823B78B}">
      <dsp:nvSpPr>
        <dsp:cNvPr id="0" name=""/>
        <dsp:cNvSpPr/>
      </dsp:nvSpPr>
      <dsp:spPr>
        <a:xfrm>
          <a:off x="1512030" y="3284810"/>
          <a:ext cx="1839422" cy="110365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/>
            <a:t>Se exige titulación.</a:t>
          </a:r>
        </a:p>
      </dsp:txBody>
      <dsp:txXfrm>
        <a:off x="1512030" y="3284810"/>
        <a:ext cx="1839422" cy="1103653"/>
      </dsp:txXfrm>
    </dsp:sp>
  </dsp:spTree>
</dsp:drawing>
</file>

<file path=ppt/diagrams/drawing1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13F7873-0B41-45F3-BDD0-7939212B2A45}">
      <dsp:nvSpPr>
        <dsp:cNvPr id="0" name=""/>
        <dsp:cNvSpPr/>
      </dsp:nvSpPr>
      <dsp:spPr>
        <a:xfrm>
          <a:off x="821212" y="559"/>
          <a:ext cx="3565815" cy="10069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/>
            <a:t>Nivel del mar: 1atm.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/>
            <a:t>10 metros de profundidad:    1+1=2 atm.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/>
            <a:t>20     “         “        “              1+2= 3 atm.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/>
            <a:t>30     “         “        “              1+3= 4 atm.</a:t>
          </a:r>
          <a:endParaRPr lang="es-ES" sz="1400" b="1" kern="1200" dirty="0"/>
        </a:p>
      </dsp:txBody>
      <dsp:txXfrm>
        <a:off x="821212" y="559"/>
        <a:ext cx="3565815" cy="1006993"/>
      </dsp:txXfrm>
    </dsp:sp>
  </dsp:spTree>
</dsp:drawing>
</file>

<file path=ppt/diagrams/drawing1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6F44213-4D41-409B-9CF6-16BE3E7FA326}">
      <dsp:nvSpPr>
        <dsp:cNvPr id="0" name=""/>
        <dsp:cNvSpPr/>
      </dsp:nvSpPr>
      <dsp:spPr>
        <a:xfrm>
          <a:off x="235709" y="1064"/>
          <a:ext cx="5626659" cy="118110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b="1" kern="1200" dirty="0" smtClean="0"/>
            <a:t>La velocidad a la que van de un sitio a otro depende de sus presiones parciales. 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b="1" kern="1200" dirty="0" smtClean="0"/>
            <a:t>La difusión neta está determinada por la diferencia de presión parcial:</a:t>
          </a:r>
          <a:endParaRPr lang="es-ES" sz="1700" kern="1200" dirty="0" smtClean="0"/>
        </a:p>
      </dsp:txBody>
      <dsp:txXfrm>
        <a:off x="235709" y="1064"/>
        <a:ext cx="5626659" cy="1181108"/>
      </dsp:txXfrm>
    </dsp:sp>
    <dsp:sp modelId="{EAEA9E0D-5A8A-437F-A3A9-2EC6A13ED02B}">
      <dsp:nvSpPr>
        <dsp:cNvPr id="0" name=""/>
        <dsp:cNvSpPr/>
      </dsp:nvSpPr>
      <dsp:spPr>
        <a:xfrm>
          <a:off x="798375" y="1182172"/>
          <a:ext cx="562665" cy="8858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85831"/>
              </a:lnTo>
              <a:lnTo>
                <a:pt x="562665" y="885831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96228C-D7FF-4D5A-A43D-279B7B6EA8FD}">
      <dsp:nvSpPr>
        <dsp:cNvPr id="0" name=""/>
        <dsp:cNvSpPr/>
      </dsp:nvSpPr>
      <dsp:spPr>
        <a:xfrm>
          <a:off x="1361040" y="1477449"/>
          <a:ext cx="5207497" cy="11811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61800" extrusionH="10600" prstMaterial="matte">
          <a:bevelT w="90600" h="18600" prst="softRound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 dirty="0" smtClean="0"/>
            <a:t>Si P parcial es </a:t>
          </a:r>
          <a:r>
            <a:rPr lang="es-ES" sz="2500" kern="1200" dirty="0" smtClean="0">
              <a:latin typeface="Century Gothic"/>
            </a:rPr>
            <a:t>↑</a:t>
          </a:r>
          <a:r>
            <a:rPr lang="es-ES" sz="2500" kern="1200" dirty="0" smtClean="0"/>
            <a:t> en alvéolos y </a:t>
          </a:r>
          <a:r>
            <a:rPr lang="es-ES" sz="2500" kern="1200" dirty="0" smtClean="0">
              <a:latin typeface="Century Gothic"/>
            </a:rPr>
            <a:t>↓</a:t>
          </a:r>
          <a:r>
            <a:rPr lang="es-ES" sz="2500" kern="1200" dirty="0" smtClean="0"/>
            <a:t>en la sangre</a:t>
          </a:r>
          <a:r>
            <a:rPr lang="es-ES" sz="2500" kern="1200" dirty="0" smtClean="0">
              <a:sym typeface="Wingdings" pitchFamily="2" charset="2"/>
            </a:rPr>
            <a:t> </a:t>
          </a:r>
          <a:r>
            <a:rPr lang="es-ES" sz="2500" kern="1200" dirty="0" smtClean="0"/>
            <a:t> las moléculas difundirán a la sangre (Ej. El O</a:t>
          </a:r>
          <a:r>
            <a:rPr lang="es-ES" sz="2500" kern="1200" baseline="-25000" dirty="0" smtClean="0"/>
            <a:t>2</a:t>
          </a:r>
          <a:r>
            <a:rPr lang="es-ES" sz="2500" kern="1200" dirty="0" smtClean="0"/>
            <a:t>).</a:t>
          </a:r>
        </a:p>
      </dsp:txBody>
      <dsp:txXfrm>
        <a:off x="1361040" y="1477449"/>
        <a:ext cx="5207497" cy="1181108"/>
      </dsp:txXfrm>
    </dsp:sp>
    <dsp:sp modelId="{84895863-FE1B-43B8-A80C-B4ED94DCD013}">
      <dsp:nvSpPr>
        <dsp:cNvPr id="0" name=""/>
        <dsp:cNvSpPr/>
      </dsp:nvSpPr>
      <dsp:spPr>
        <a:xfrm>
          <a:off x="798375" y="1182172"/>
          <a:ext cx="617828" cy="23622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62216"/>
              </a:lnTo>
              <a:lnTo>
                <a:pt x="617828" y="236221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11307A-AC71-47FB-AB73-A42FE462A49B}">
      <dsp:nvSpPr>
        <dsp:cNvPr id="0" name=""/>
        <dsp:cNvSpPr/>
      </dsp:nvSpPr>
      <dsp:spPr>
        <a:xfrm>
          <a:off x="1416203" y="2953835"/>
          <a:ext cx="5152335" cy="11811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61800" extrusionH="10600" prstMaterial="matte">
          <a:bevelT w="90600" h="18600" prst="softRound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 dirty="0" smtClean="0"/>
            <a:t>Si P parcial del gas es</a:t>
          </a:r>
          <a:r>
            <a:rPr lang="es-ES" sz="2500" kern="1200" dirty="0" smtClean="0">
              <a:latin typeface="Century Gothic"/>
            </a:rPr>
            <a:t>↑</a:t>
          </a:r>
          <a:r>
            <a:rPr lang="es-ES" sz="2500" kern="1200" dirty="0" smtClean="0"/>
            <a:t> en la sangre</a:t>
          </a:r>
          <a:r>
            <a:rPr lang="es-ES" sz="2500" kern="1200" dirty="0" smtClean="0">
              <a:sym typeface="Wingdings" pitchFamily="2" charset="2"/>
            </a:rPr>
            <a:t> </a:t>
          </a:r>
          <a:r>
            <a:rPr lang="es-ES" sz="2500" kern="1200" dirty="0" smtClean="0"/>
            <a:t>irá a los alveolos (Ej. CO</a:t>
          </a:r>
          <a:r>
            <a:rPr lang="es-ES" sz="2500" kern="1200" baseline="-25000" dirty="0" smtClean="0"/>
            <a:t>2</a:t>
          </a:r>
          <a:r>
            <a:rPr lang="es-ES" sz="2500" kern="1200" dirty="0" smtClean="0"/>
            <a:t>).</a:t>
          </a:r>
        </a:p>
      </dsp:txBody>
      <dsp:txXfrm>
        <a:off x="1416203" y="2953835"/>
        <a:ext cx="5152335" cy="118110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72E3156-11D4-4370-82E9-43DA3FBF83C9}">
      <dsp:nvSpPr>
        <dsp:cNvPr id="0" name=""/>
        <dsp:cNvSpPr/>
      </dsp:nvSpPr>
      <dsp:spPr>
        <a:xfrm>
          <a:off x="133304" y="0"/>
          <a:ext cx="3435631" cy="14316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Gran incremento de la ventilación pulmonar</a:t>
          </a:r>
        </a:p>
      </dsp:txBody>
      <dsp:txXfrm>
        <a:off x="133304" y="0"/>
        <a:ext cx="3435631" cy="1431602"/>
      </dsp:txXfrm>
    </dsp:sp>
    <dsp:sp modelId="{0D64BB62-ADBB-4017-8C25-78F4226846F6}">
      <dsp:nvSpPr>
        <dsp:cNvPr id="0" name=""/>
        <dsp:cNvSpPr/>
      </dsp:nvSpPr>
      <dsp:spPr>
        <a:xfrm>
          <a:off x="3793172" y="1766"/>
          <a:ext cx="3403063" cy="14316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Aumento del nº de eritrocitos</a:t>
          </a:r>
        </a:p>
      </dsp:txBody>
      <dsp:txXfrm>
        <a:off x="3793172" y="1766"/>
        <a:ext cx="3403063" cy="1431602"/>
      </dsp:txXfrm>
    </dsp:sp>
    <dsp:sp modelId="{E23F5C7F-9A5B-48C7-8350-6C4C818ABA07}">
      <dsp:nvSpPr>
        <dsp:cNvPr id="0" name=""/>
        <dsp:cNvSpPr/>
      </dsp:nvSpPr>
      <dsp:spPr>
        <a:xfrm>
          <a:off x="314294" y="3457815"/>
          <a:ext cx="2665358" cy="14315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Aumento de la vascularización de los tejidos</a:t>
          </a:r>
        </a:p>
      </dsp:txBody>
      <dsp:txXfrm>
        <a:off x="314294" y="3457815"/>
        <a:ext cx="2665358" cy="1431588"/>
      </dsp:txXfrm>
    </dsp:sp>
    <dsp:sp modelId="{52ED01D6-E874-47C5-B46B-5D955FE37610}">
      <dsp:nvSpPr>
        <dsp:cNvPr id="0" name=""/>
        <dsp:cNvSpPr/>
      </dsp:nvSpPr>
      <dsp:spPr>
        <a:xfrm>
          <a:off x="3386394" y="3457808"/>
          <a:ext cx="3193667" cy="14316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Aumento de la capacidad de difusión pulmonar</a:t>
          </a:r>
        </a:p>
      </dsp:txBody>
      <dsp:txXfrm>
        <a:off x="3386394" y="3457808"/>
        <a:ext cx="3193667" cy="1431602"/>
      </dsp:txXfrm>
    </dsp:sp>
    <dsp:sp modelId="{795B9AD2-D464-4BBD-A20E-737C42FDFCC5}">
      <dsp:nvSpPr>
        <dsp:cNvPr id="0" name=""/>
        <dsp:cNvSpPr/>
      </dsp:nvSpPr>
      <dsp:spPr>
        <a:xfrm>
          <a:off x="2030547" y="1559598"/>
          <a:ext cx="3375767" cy="17412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Aumento de la capacidad de las células de los tejidos para usar oxígeno a pesar de la baja PO2.</a:t>
          </a:r>
          <a:endParaRPr lang="es-ES" sz="2000" kern="1200" dirty="0"/>
        </a:p>
      </dsp:txBody>
      <dsp:txXfrm>
        <a:off x="2030547" y="1559598"/>
        <a:ext cx="3375767" cy="1741244"/>
      </dsp:txXfrm>
    </dsp:sp>
  </dsp:spTree>
</dsp:drawing>
</file>

<file path=ppt/diagrams/drawing2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396923F-E79B-481B-88ED-F3F6AF6FD0BD}">
      <dsp:nvSpPr>
        <dsp:cNvPr id="0" name=""/>
        <dsp:cNvSpPr/>
      </dsp:nvSpPr>
      <dsp:spPr>
        <a:xfrm>
          <a:off x="311705" y="0"/>
          <a:ext cx="951476" cy="95147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  <a:sp3d extrusionH="28000" prstMaterial="matte"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/>
            <a:t>Helio</a:t>
          </a:r>
          <a:endParaRPr lang="es-ES" sz="2100" kern="1200" dirty="0"/>
        </a:p>
      </dsp:txBody>
      <dsp:txXfrm>
        <a:off x="311705" y="0"/>
        <a:ext cx="951476" cy="951476"/>
      </dsp:txXfrm>
    </dsp:sp>
  </dsp:spTree>
</dsp:drawing>
</file>

<file path=ppt/diagrams/drawing2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396923F-E79B-481B-88ED-F3F6AF6FD0BD}">
      <dsp:nvSpPr>
        <dsp:cNvPr id="0" name=""/>
        <dsp:cNvSpPr/>
      </dsp:nvSpPr>
      <dsp:spPr>
        <a:xfrm>
          <a:off x="0" y="47279"/>
          <a:ext cx="1150429" cy="76058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  <a:sp3d extrusionH="28000" prstMaterial="matte"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err="1" smtClean="0"/>
            <a:t>Recompresión</a:t>
          </a:r>
          <a:endParaRPr lang="es-ES" sz="1600" kern="1200" dirty="0" smtClean="0"/>
        </a:p>
      </dsp:txBody>
      <dsp:txXfrm>
        <a:off x="0" y="47279"/>
        <a:ext cx="1150429" cy="760584"/>
      </dsp:txXfrm>
    </dsp:sp>
  </dsp:spTree>
</dsp:drawing>
</file>

<file path=ppt/diagrams/drawing2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25E5198-A960-4BB8-B7AA-744A355F8C32}">
      <dsp:nvSpPr>
        <dsp:cNvPr id="0" name=""/>
        <dsp:cNvSpPr/>
      </dsp:nvSpPr>
      <dsp:spPr>
        <a:xfrm>
          <a:off x="0" y="0"/>
          <a:ext cx="5364088" cy="141277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4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solidFill>
                <a:schemeClr val="tx1"/>
              </a:solidFill>
              <a:sym typeface="Wingdings" pitchFamily="2" charset="2"/>
            </a:rPr>
            <a:t>P. circundante &lt;  T. N2 no puede salir  y se queda en fase gaseosa</a:t>
          </a:r>
        </a:p>
      </dsp:txBody>
      <dsp:txXfrm>
        <a:off x="0" y="0"/>
        <a:ext cx="5364088" cy="762899"/>
      </dsp:txXfrm>
    </dsp:sp>
    <dsp:sp modelId="{3E902F7D-FFA6-4188-BA75-912EFD127ACE}">
      <dsp:nvSpPr>
        <dsp:cNvPr id="0" name=""/>
        <dsp:cNvSpPr/>
      </dsp:nvSpPr>
      <dsp:spPr>
        <a:xfrm>
          <a:off x="0" y="734643"/>
          <a:ext cx="2682043" cy="649876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24130" rIns="135128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b="1" kern="1200" dirty="0" smtClean="0">
              <a:sym typeface="Wingdings" pitchFamily="2" charset="2"/>
            </a:rPr>
            <a:t>BURBUJAS DENTRO DEL TEJIDO </a:t>
          </a:r>
        </a:p>
      </dsp:txBody>
      <dsp:txXfrm>
        <a:off x="0" y="734643"/>
        <a:ext cx="2682043" cy="649876"/>
      </dsp:txXfrm>
    </dsp:sp>
    <dsp:sp modelId="{79749885-DFE2-44D9-86C0-3179F5B8733E}">
      <dsp:nvSpPr>
        <dsp:cNvPr id="0" name=""/>
        <dsp:cNvSpPr/>
      </dsp:nvSpPr>
      <dsp:spPr>
        <a:xfrm>
          <a:off x="2682044" y="734643"/>
          <a:ext cx="2682043" cy="649876"/>
        </a:xfrm>
        <a:prstGeom prst="rect">
          <a:avLst/>
        </a:prstGeom>
        <a:solidFill>
          <a:schemeClr val="accent4">
            <a:tint val="40000"/>
            <a:alpha val="90000"/>
            <a:hueOff val="-2615671"/>
            <a:satOff val="-9408"/>
            <a:lumOff val="102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24130" rIns="135128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b="1" kern="1200" smtClean="0">
              <a:sym typeface="Wingdings" pitchFamily="2" charset="2"/>
            </a:rPr>
            <a:t>ACCIDENTE DE DESCOMPRESION</a:t>
          </a:r>
          <a:endParaRPr lang="es-ES" sz="1900" b="1" kern="1200" dirty="0" smtClean="0"/>
        </a:p>
      </dsp:txBody>
      <dsp:txXfrm>
        <a:off x="2682044" y="734643"/>
        <a:ext cx="2682043" cy="649876"/>
      </dsp:txXfrm>
    </dsp:sp>
  </dsp:spTree>
</dsp:drawing>
</file>

<file path=ppt/diagrams/drawing2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069F115-F861-4475-87FF-A05194B8D163}">
      <dsp:nvSpPr>
        <dsp:cNvPr id="0" name=""/>
        <dsp:cNvSpPr/>
      </dsp:nvSpPr>
      <dsp:spPr>
        <a:xfrm>
          <a:off x="0" y="235163"/>
          <a:ext cx="1755195" cy="105311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 smtClean="0"/>
            <a:t>Subir despacio</a:t>
          </a:r>
          <a:endParaRPr lang="es-ES" sz="2400" b="1" kern="1200" dirty="0"/>
        </a:p>
      </dsp:txBody>
      <dsp:txXfrm>
        <a:off x="0" y="235163"/>
        <a:ext cx="1755195" cy="1053117"/>
      </dsp:txXfrm>
    </dsp:sp>
    <dsp:sp modelId="{4E77EB36-ABD8-463C-B022-AC152BF7CA65}">
      <dsp:nvSpPr>
        <dsp:cNvPr id="0" name=""/>
        <dsp:cNvSpPr/>
      </dsp:nvSpPr>
      <dsp:spPr>
        <a:xfrm>
          <a:off x="1930714" y="235163"/>
          <a:ext cx="1755195" cy="105311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/>
            <a:t>Respetar los tiempos de descompresión</a:t>
          </a:r>
          <a:endParaRPr lang="es-ES" sz="1600" b="1" kern="1200" dirty="0"/>
        </a:p>
      </dsp:txBody>
      <dsp:txXfrm>
        <a:off x="1930714" y="235163"/>
        <a:ext cx="1755195" cy="1053117"/>
      </dsp:txXfrm>
    </dsp:sp>
    <dsp:sp modelId="{5BC124F5-EFEB-4A45-B6B4-02A7D557552D}">
      <dsp:nvSpPr>
        <dsp:cNvPr id="0" name=""/>
        <dsp:cNvSpPr/>
      </dsp:nvSpPr>
      <dsp:spPr>
        <a:xfrm>
          <a:off x="3861429" y="235163"/>
          <a:ext cx="1755195" cy="105311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4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/>
            <a:t>No dejarse llevar por el pánico</a:t>
          </a:r>
          <a:endParaRPr lang="es-ES" sz="1800" b="1" kern="1200" dirty="0"/>
        </a:p>
      </dsp:txBody>
      <dsp:txXfrm>
        <a:off x="3861429" y="235163"/>
        <a:ext cx="1755195" cy="1053117"/>
      </dsp:txXfrm>
    </dsp:sp>
    <dsp:sp modelId="{868D08FC-773F-4C01-AC0F-5D00AECCC601}">
      <dsp:nvSpPr>
        <dsp:cNvPr id="0" name=""/>
        <dsp:cNvSpPr/>
      </dsp:nvSpPr>
      <dsp:spPr>
        <a:xfrm>
          <a:off x="0" y="1463799"/>
          <a:ext cx="1755195" cy="105311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5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/>
            <a:t>Respirar con normalidad </a:t>
          </a:r>
          <a:r>
            <a:rPr lang="es-ES" sz="1200" kern="1200" dirty="0" smtClean="0"/>
            <a:t>( es decir, ni dejar de respirar , ni respirar demasiado rápido)</a:t>
          </a:r>
          <a:endParaRPr lang="es-ES" sz="1200" kern="1200" dirty="0"/>
        </a:p>
      </dsp:txBody>
      <dsp:txXfrm>
        <a:off x="0" y="1463799"/>
        <a:ext cx="1755195" cy="1053117"/>
      </dsp:txXfrm>
    </dsp:sp>
    <dsp:sp modelId="{7D73E1F2-8AF9-4365-B2D3-FAB3884BE6C7}">
      <dsp:nvSpPr>
        <dsp:cNvPr id="0" name=""/>
        <dsp:cNvSpPr/>
      </dsp:nvSpPr>
      <dsp:spPr>
        <a:xfrm>
          <a:off x="1930714" y="1463799"/>
          <a:ext cx="1755195" cy="105311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6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/>
            <a:t>Controlar el tiempo</a:t>
          </a:r>
          <a:endParaRPr lang="es-ES" sz="2000" b="1" kern="1200" dirty="0"/>
        </a:p>
      </dsp:txBody>
      <dsp:txXfrm>
        <a:off x="1930714" y="1463799"/>
        <a:ext cx="1755195" cy="1053117"/>
      </dsp:txXfrm>
    </dsp:sp>
    <dsp:sp modelId="{E29848A9-2742-45EF-8B64-3DB574698C07}">
      <dsp:nvSpPr>
        <dsp:cNvPr id="0" name=""/>
        <dsp:cNvSpPr/>
      </dsp:nvSpPr>
      <dsp:spPr>
        <a:xfrm>
          <a:off x="3861429" y="1463799"/>
          <a:ext cx="1755195" cy="105311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/>
            <a:t>Estar atento a cualquier síntoma </a:t>
          </a:r>
          <a:r>
            <a:rPr lang="es-ES" sz="1200" kern="1200" dirty="0" smtClean="0"/>
            <a:t>que me indique que algo no va bien ( </a:t>
          </a:r>
          <a:r>
            <a:rPr lang="es-ES" sz="1200" kern="1200" dirty="0" err="1" smtClean="0"/>
            <a:t>ej</a:t>
          </a:r>
          <a:r>
            <a:rPr lang="es-ES" sz="1200" kern="1200" dirty="0" smtClean="0"/>
            <a:t>: </a:t>
          </a:r>
          <a:r>
            <a:rPr lang="es-ES" sz="1200" kern="1200" dirty="0" err="1" smtClean="0"/>
            <a:t>mareor</a:t>
          </a:r>
          <a:r>
            <a:rPr lang="es-ES" sz="1200" kern="1200" dirty="0" smtClean="0"/>
            <a:t>, desorientación…)</a:t>
          </a:r>
          <a:endParaRPr lang="es-ES" sz="1200" kern="1200" dirty="0"/>
        </a:p>
      </dsp:txBody>
      <dsp:txXfrm>
        <a:off x="3861429" y="1463799"/>
        <a:ext cx="1755195" cy="1053117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59E606C-0BB0-4531-8607-2DDEFC809438}">
      <dsp:nvSpPr>
        <dsp:cNvPr id="0" name=""/>
        <dsp:cNvSpPr/>
      </dsp:nvSpPr>
      <dsp:spPr>
        <a:xfrm>
          <a:off x="3488545" y="1308920"/>
          <a:ext cx="2790141" cy="2264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3238"/>
              </a:lnTo>
              <a:lnTo>
                <a:pt x="2790141" y="113238"/>
              </a:lnTo>
              <a:lnTo>
                <a:pt x="2790141" y="22647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4EC66E-A6CB-4A33-8F39-1C7CC8D4B916}">
      <dsp:nvSpPr>
        <dsp:cNvPr id="0" name=""/>
        <dsp:cNvSpPr/>
      </dsp:nvSpPr>
      <dsp:spPr>
        <a:xfrm>
          <a:off x="3488545" y="1308920"/>
          <a:ext cx="1082589" cy="2264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3238"/>
              </a:lnTo>
              <a:lnTo>
                <a:pt x="1082589" y="113238"/>
              </a:lnTo>
              <a:lnTo>
                <a:pt x="1082589" y="22647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0A97AD-8695-4697-B2BC-A25EC7EFDC6F}">
      <dsp:nvSpPr>
        <dsp:cNvPr id="0" name=""/>
        <dsp:cNvSpPr/>
      </dsp:nvSpPr>
      <dsp:spPr>
        <a:xfrm>
          <a:off x="2716060" y="1308920"/>
          <a:ext cx="772484" cy="226476"/>
        </a:xfrm>
        <a:custGeom>
          <a:avLst/>
          <a:gdLst/>
          <a:ahLst/>
          <a:cxnLst/>
          <a:rect l="0" t="0" r="0" b="0"/>
          <a:pathLst>
            <a:path>
              <a:moveTo>
                <a:pt x="772484" y="0"/>
              </a:moveTo>
              <a:lnTo>
                <a:pt x="772484" y="113238"/>
              </a:lnTo>
              <a:lnTo>
                <a:pt x="0" y="113238"/>
              </a:lnTo>
              <a:lnTo>
                <a:pt x="0" y="22647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D92319-0221-4AFF-9C65-2E8A8DCB1FB7}">
      <dsp:nvSpPr>
        <dsp:cNvPr id="0" name=""/>
        <dsp:cNvSpPr/>
      </dsp:nvSpPr>
      <dsp:spPr>
        <a:xfrm>
          <a:off x="823450" y="1308920"/>
          <a:ext cx="2665094" cy="226476"/>
        </a:xfrm>
        <a:custGeom>
          <a:avLst/>
          <a:gdLst/>
          <a:ahLst/>
          <a:cxnLst/>
          <a:rect l="0" t="0" r="0" b="0"/>
          <a:pathLst>
            <a:path>
              <a:moveTo>
                <a:pt x="2665094" y="0"/>
              </a:moveTo>
              <a:lnTo>
                <a:pt x="2665094" y="113238"/>
              </a:lnTo>
              <a:lnTo>
                <a:pt x="0" y="113238"/>
              </a:lnTo>
              <a:lnTo>
                <a:pt x="0" y="22647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6D71F0-60C3-4EA2-873D-30BD542018F5}">
      <dsp:nvSpPr>
        <dsp:cNvPr id="0" name=""/>
        <dsp:cNvSpPr/>
      </dsp:nvSpPr>
      <dsp:spPr>
        <a:xfrm>
          <a:off x="2354075" y="366940"/>
          <a:ext cx="2268938" cy="9419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/>
            <a:t>Adaptación</a:t>
          </a:r>
          <a:endParaRPr lang="es-ES" sz="2800" kern="1200" dirty="0"/>
        </a:p>
      </dsp:txBody>
      <dsp:txXfrm>
        <a:off x="2354075" y="366940"/>
        <a:ext cx="2268938" cy="941980"/>
      </dsp:txXfrm>
    </dsp:sp>
    <dsp:sp modelId="{F0757920-D77B-4003-B3E6-8315AA806AEF}">
      <dsp:nvSpPr>
        <dsp:cNvPr id="0" name=""/>
        <dsp:cNvSpPr/>
      </dsp:nvSpPr>
      <dsp:spPr>
        <a:xfrm>
          <a:off x="1621" y="1535397"/>
          <a:ext cx="1643658" cy="13306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Gran aumento del tamaño del tórax</a:t>
          </a:r>
          <a:endParaRPr lang="es-ES" sz="2000" kern="1200" dirty="0"/>
        </a:p>
      </dsp:txBody>
      <dsp:txXfrm>
        <a:off x="1621" y="1535397"/>
        <a:ext cx="1643658" cy="1330651"/>
      </dsp:txXfrm>
    </dsp:sp>
    <dsp:sp modelId="{A4F8FB4F-1F66-4922-B5FE-CF77AC2DECE3}">
      <dsp:nvSpPr>
        <dsp:cNvPr id="0" name=""/>
        <dsp:cNvSpPr/>
      </dsp:nvSpPr>
      <dsp:spPr>
        <a:xfrm>
          <a:off x="1871756" y="1535397"/>
          <a:ext cx="1688608" cy="14552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Elevado cociente de capacidad ventilatoria respecto a la masa corporal</a:t>
          </a:r>
        </a:p>
      </dsp:txBody>
      <dsp:txXfrm>
        <a:off x="1871756" y="1535397"/>
        <a:ext cx="1688608" cy="1455224"/>
      </dsp:txXfrm>
    </dsp:sp>
    <dsp:sp modelId="{E5CA25C2-D27A-4954-86DA-09C273246598}">
      <dsp:nvSpPr>
        <dsp:cNvPr id="0" name=""/>
        <dsp:cNvSpPr/>
      </dsp:nvSpPr>
      <dsp:spPr>
        <a:xfrm>
          <a:off x="3786841" y="1535397"/>
          <a:ext cx="1568586" cy="12021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Disminución del tamaño corporal</a:t>
          </a:r>
          <a:endParaRPr lang="es-ES" sz="2000" kern="1200" dirty="0"/>
        </a:p>
      </dsp:txBody>
      <dsp:txXfrm>
        <a:off x="3786841" y="1535397"/>
        <a:ext cx="1568586" cy="1202137"/>
      </dsp:txXfrm>
    </dsp:sp>
    <dsp:sp modelId="{62B9CC90-4B0E-4091-A60D-0E4B764F9085}">
      <dsp:nvSpPr>
        <dsp:cNvPr id="0" name=""/>
        <dsp:cNvSpPr/>
      </dsp:nvSpPr>
      <dsp:spPr>
        <a:xfrm>
          <a:off x="5581904" y="1535397"/>
          <a:ext cx="1393563" cy="12021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Cantidades adicionales de gasto cardíaco</a:t>
          </a:r>
          <a:endParaRPr lang="es-ES" sz="2000" kern="1200" dirty="0"/>
        </a:p>
      </dsp:txBody>
      <dsp:txXfrm>
        <a:off x="5581904" y="1535397"/>
        <a:ext cx="1393563" cy="1202137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5103921-73BB-4B72-8F2B-F1620CD7B5CA}">
      <dsp:nvSpPr>
        <dsp:cNvPr id="0" name=""/>
        <dsp:cNvSpPr/>
      </dsp:nvSpPr>
      <dsp:spPr>
        <a:xfrm>
          <a:off x="4" y="0"/>
          <a:ext cx="8643993" cy="3786214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tint val="4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47B5A1F-CD9D-41A5-9BDD-EF377D895EA0}">
      <dsp:nvSpPr>
        <dsp:cNvPr id="0" name=""/>
        <dsp:cNvSpPr/>
      </dsp:nvSpPr>
      <dsp:spPr>
        <a:xfrm>
          <a:off x="738" y="1135864"/>
          <a:ext cx="1183906" cy="151448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Dolor de cabeza y nauseas</a:t>
          </a:r>
          <a:endParaRPr lang="es-ES" sz="1300" kern="1200" dirty="0"/>
        </a:p>
      </dsp:txBody>
      <dsp:txXfrm>
        <a:off x="738" y="1135864"/>
        <a:ext cx="1183906" cy="1514485"/>
      </dsp:txXfrm>
    </dsp:sp>
    <dsp:sp modelId="{36AE59B6-C644-4D20-9476-782395845960}">
      <dsp:nvSpPr>
        <dsp:cNvPr id="0" name=""/>
        <dsp:cNvSpPr/>
      </dsp:nvSpPr>
      <dsp:spPr>
        <a:xfrm>
          <a:off x="1243840" y="1135864"/>
          <a:ext cx="1183906" cy="151448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Vértigo e insomnio</a:t>
          </a:r>
        </a:p>
      </dsp:txBody>
      <dsp:txXfrm>
        <a:off x="1243840" y="1135864"/>
        <a:ext cx="1183906" cy="1514485"/>
      </dsp:txXfrm>
    </dsp:sp>
    <dsp:sp modelId="{68C4C140-E5CE-4880-8166-135789F9FC63}">
      <dsp:nvSpPr>
        <dsp:cNvPr id="0" name=""/>
        <dsp:cNvSpPr/>
      </dsp:nvSpPr>
      <dsp:spPr>
        <a:xfrm>
          <a:off x="2486943" y="1135864"/>
          <a:ext cx="1183906" cy="151448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Pérdida de apetito y vómitos</a:t>
          </a:r>
        </a:p>
      </dsp:txBody>
      <dsp:txXfrm>
        <a:off x="2486943" y="1135864"/>
        <a:ext cx="1183906" cy="1514485"/>
      </dsp:txXfrm>
    </dsp:sp>
    <dsp:sp modelId="{891327AD-E270-4266-B763-07C605AFBC83}">
      <dsp:nvSpPr>
        <dsp:cNvPr id="0" name=""/>
        <dsp:cNvSpPr/>
      </dsp:nvSpPr>
      <dsp:spPr>
        <a:xfrm>
          <a:off x="3730045" y="1135864"/>
          <a:ext cx="1183906" cy="151448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Fatiga anormal en ejercicio intenso</a:t>
          </a:r>
          <a:endParaRPr lang="es-ES" sz="1300" kern="1200" dirty="0"/>
        </a:p>
      </dsp:txBody>
      <dsp:txXfrm>
        <a:off x="3730045" y="1135864"/>
        <a:ext cx="1183906" cy="1514485"/>
      </dsp:txXfrm>
    </dsp:sp>
    <dsp:sp modelId="{DD952C78-7C29-4FBF-A3A2-3F72AEE570E9}">
      <dsp:nvSpPr>
        <dsp:cNvPr id="0" name=""/>
        <dsp:cNvSpPr/>
      </dsp:nvSpPr>
      <dsp:spPr>
        <a:xfrm>
          <a:off x="4973147" y="1135864"/>
          <a:ext cx="1183906" cy="151448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Disnea anormal al esfuerzo</a:t>
          </a:r>
          <a:endParaRPr lang="es-ES" sz="1300" kern="1200" dirty="0"/>
        </a:p>
      </dsp:txBody>
      <dsp:txXfrm>
        <a:off x="4973147" y="1135864"/>
        <a:ext cx="1183906" cy="1514485"/>
      </dsp:txXfrm>
    </dsp:sp>
    <dsp:sp modelId="{2F1C4361-349B-4109-ACD1-6B15A0E39242}">
      <dsp:nvSpPr>
        <dsp:cNvPr id="0" name=""/>
        <dsp:cNvSpPr/>
      </dsp:nvSpPr>
      <dsp:spPr>
        <a:xfrm>
          <a:off x="6216250" y="1135864"/>
          <a:ext cx="1183906" cy="151448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Disminución de la diuresis</a:t>
          </a:r>
          <a:endParaRPr lang="es-ES" sz="1300" kern="1200" dirty="0"/>
        </a:p>
      </dsp:txBody>
      <dsp:txXfrm>
        <a:off x="6216250" y="1135864"/>
        <a:ext cx="1183906" cy="1514485"/>
      </dsp:txXfrm>
    </dsp:sp>
    <dsp:sp modelId="{AD047B34-7AE2-439F-BCD3-380CFDE7633B}">
      <dsp:nvSpPr>
        <dsp:cNvPr id="0" name=""/>
        <dsp:cNvSpPr/>
      </dsp:nvSpPr>
      <dsp:spPr>
        <a:xfrm>
          <a:off x="7459352" y="1135864"/>
          <a:ext cx="1183906" cy="151448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Coma y muerte</a:t>
          </a:r>
          <a:endParaRPr lang="es-ES" sz="1300" kern="1200" dirty="0"/>
        </a:p>
      </dsp:txBody>
      <dsp:txXfrm>
        <a:off x="7459352" y="1135864"/>
        <a:ext cx="1183906" cy="1514485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9A5F0EB-C776-4FB5-A558-5F05AB059E11}">
      <dsp:nvSpPr>
        <dsp:cNvPr id="0" name=""/>
        <dsp:cNvSpPr/>
      </dsp:nvSpPr>
      <dsp:spPr>
        <a:xfrm>
          <a:off x="453070" y="756"/>
          <a:ext cx="3254871" cy="16274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43180" rIns="6477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400" kern="1200" dirty="0" smtClean="0"/>
            <a:t>Edema pulmonar de grandes alturas</a:t>
          </a:r>
          <a:endParaRPr lang="es-ES" sz="3400" kern="1200" dirty="0"/>
        </a:p>
      </dsp:txBody>
      <dsp:txXfrm>
        <a:off x="453070" y="756"/>
        <a:ext cx="3254871" cy="1627435"/>
      </dsp:txXfrm>
    </dsp:sp>
    <dsp:sp modelId="{42EFC42C-433A-487A-A9A0-64B2E2DEB200}">
      <dsp:nvSpPr>
        <dsp:cNvPr id="0" name=""/>
        <dsp:cNvSpPr/>
      </dsp:nvSpPr>
      <dsp:spPr>
        <a:xfrm>
          <a:off x="778557" y="1628192"/>
          <a:ext cx="325487" cy="12205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20576"/>
              </a:lnTo>
              <a:lnTo>
                <a:pt x="325487" y="122057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ED8B4D-EABE-467E-B292-81F6A1BC72C3}">
      <dsp:nvSpPr>
        <dsp:cNvPr id="0" name=""/>
        <dsp:cNvSpPr/>
      </dsp:nvSpPr>
      <dsp:spPr>
        <a:xfrm>
          <a:off x="1104044" y="2035051"/>
          <a:ext cx="2603896" cy="16274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900" kern="1200" dirty="0" smtClean="0"/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12 </a:t>
          </a:r>
          <a:r>
            <a:rPr lang="es-ES" sz="1900" kern="1200" dirty="0" smtClean="0"/>
            <a:t>a 96 horas después del ascenso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Acumulación de líquido en los pulmones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 smtClean="0"/>
        </a:p>
      </dsp:txBody>
      <dsp:txXfrm>
        <a:off x="1104044" y="2035051"/>
        <a:ext cx="2603896" cy="1627435"/>
      </dsp:txXfrm>
    </dsp:sp>
    <dsp:sp modelId="{371A3236-8BEE-4F10-90E4-10442206022B}">
      <dsp:nvSpPr>
        <dsp:cNvPr id="0" name=""/>
        <dsp:cNvSpPr/>
      </dsp:nvSpPr>
      <dsp:spPr>
        <a:xfrm>
          <a:off x="778557" y="1628192"/>
          <a:ext cx="325487" cy="32548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54871"/>
              </a:lnTo>
              <a:lnTo>
                <a:pt x="325487" y="325487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9C3766-B4FC-4CE7-B6ED-433F650A1543}">
      <dsp:nvSpPr>
        <dsp:cNvPr id="0" name=""/>
        <dsp:cNvSpPr/>
      </dsp:nvSpPr>
      <dsp:spPr>
        <a:xfrm>
          <a:off x="1104044" y="4069345"/>
          <a:ext cx="2603896" cy="16274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Síntomas: fatiga, disnea, cefalea, náuseas, tos, infección pulmonar</a:t>
          </a:r>
          <a:endParaRPr lang="es-ES" sz="1800" kern="1200" dirty="0"/>
        </a:p>
      </dsp:txBody>
      <dsp:txXfrm>
        <a:off x="1104044" y="4069345"/>
        <a:ext cx="2603896" cy="1627435"/>
      </dsp:txXfrm>
    </dsp:sp>
    <dsp:sp modelId="{57E7DD27-3381-43DA-9005-04F17940C97F}">
      <dsp:nvSpPr>
        <dsp:cNvPr id="0" name=""/>
        <dsp:cNvSpPr/>
      </dsp:nvSpPr>
      <dsp:spPr>
        <a:xfrm>
          <a:off x="4521658" y="756"/>
          <a:ext cx="3254871" cy="16274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43180" rIns="6477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400" kern="1200" dirty="0" smtClean="0"/>
            <a:t>Edema cerebral de grandes alturas</a:t>
          </a:r>
          <a:endParaRPr lang="es-ES" sz="3400" kern="1200" dirty="0"/>
        </a:p>
      </dsp:txBody>
      <dsp:txXfrm>
        <a:off x="4521658" y="756"/>
        <a:ext cx="3254871" cy="1627435"/>
      </dsp:txXfrm>
    </dsp:sp>
    <dsp:sp modelId="{DE1F4356-88EA-4A90-90DE-659ADF037902}">
      <dsp:nvSpPr>
        <dsp:cNvPr id="0" name=""/>
        <dsp:cNvSpPr/>
      </dsp:nvSpPr>
      <dsp:spPr>
        <a:xfrm>
          <a:off x="4847145" y="1628192"/>
          <a:ext cx="325487" cy="12205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20576"/>
              </a:lnTo>
              <a:lnTo>
                <a:pt x="325487" y="122057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6DF27F-B2AB-4B05-ACC2-3D04EF254E4F}">
      <dsp:nvSpPr>
        <dsp:cNvPr id="0" name=""/>
        <dsp:cNvSpPr/>
      </dsp:nvSpPr>
      <dsp:spPr>
        <a:xfrm>
          <a:off x="5172633" y="2035051"/>
          <a:ext cx="2603896" cy="16274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Aumento de la presión intracraneal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Coma y muerte</a:t>
          </a:r>
          <a:endParaRPr lang="es-ES" sz="1800" kern="1200" dirty="0"/>
        </a:p>
      </dsp:txBody>
      <dsp:txXfrm>
        <a:off x="5172633" y="2035051"/>
        <a:ext cx="2603896" cy="1627435"/>
      </dsp:txXfrm>
    </dsp:sp>
    <dsp:sp modelId="{A8C933FD-180A-4315-98D5-D2CBAA6FF533}">
      <dsp:nvSpPr>
        <dsp:cNvPr id="0" name=""/>
        <dsp:cNvSpPr/>
      </dsp:nvSpPr>
      <dsp:spPr>
        <a:xfrm>
          <a:off x="4847145" y="1628192"/>
          <a:ext cx="325487" cy="32548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54871"/>
              </a:lnTo>
              <a:lnTo>
                <a:pt x="325487" y="325487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1DB9E7-F1CB-4B1F-9CF5-90B85A750D5A}">
      <dsp:nvSpPr>
        <dsp:cNvPr id="0" name=""/>
        <dsp:cNvSpPr/>
      </dsp:nvSpPr>
      <dsp:spPr>
        <a:xfrm>
          <a:off x="5172633" y="4069345"/>
          <a:ext cx="2603896" cy="16274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Cefalea, fatiga, perdida de visión, disfunción de la vejiga y el intestino, perdida de coordinación y confusión mental</a:t>
          </a:r>
          <a:endParaRPr lang="es-ES" sz="1800" kern="1200" dirty="0"/>
        </a:p>
      </dsp:txBody>
      <dsp:txXfrm>
        <a:off x="5172633" y="4069345"/>
        <a:ext cx="2603896" cy="1627435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952F2F4-F6EC-49D8-B2C8-A374B1FADC03}">
      <dsp:nvSpPr>
        <dsp:cNvPr id="0" name=""/>
        <dsp:cNvSpPr/>
      </dsp:nvSpPr>
      <dsp:spPr>
        <a:xfrm>
          <a:off x="4145" y="499"/>
          <a:ext cx="5499812" cy="8189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Definición: suspensión voluntaria de la respiración dentro del agua.</a:t>
          </a:r>
          <a:endParaRPr lang="es-ES" sz="2000" kern="1200" dirty="0"/>
        </a:p>
      </dsp:txBody>
      <dsp:txXfrm>
        <a:off x="4145" y="499"/>
        <a:ext cx="5499812" cy="818916"/>
      </dsp:txXfrm>
    </dsp:sp>
    <dsp:sp modelId="{A5D7B29F-6E30-4FB2-A982-1D38688092C3}">
      <dsp:nvSpPr>
        <dsp:cNvPr id="0" name=""/>
        <dsp:cNvSpPr/>
      </dsp:nvSpPr>
      <dsp:spPr>
        <a:xfrm>
          <a:off x="9514" y="900445"/>
          <a:ext cx="5489075" cy="20996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Se basa en: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La relajación mental del individuo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La buena alimentación e hidratación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El fomento de los reflejos mamíferos en humanos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El entrenamiento en ambientes de hipoxia</a:t>
          </a:r>
          <a:r>
            <a:rPr lang="es-ES" sz="1200" kern="1200" dirty="0" smtClean="0"/>
            <a:t>.</a:t>
          </a:r>
          <a:endParaRPr lang="es-ES" sz="1200" kern="1200" dirty="0"/>
        </a:p>
      </dsp:txBody>
      <dsp:txXfrm>
        <a:off x="9514" y="900445"/>
        <a:ext cx="5489075" cy="2099642"/>
      </dsp:txXfrm>
    </dsp:sp>
    <dsp:sp modelId="{7C5E872A-3144-459C-AC0B-1D655E1405DF}">
      <dsp:nvSpPr>
        <dsp:cNvPr id="0" name=""/>
        <dsp:cNvSpPr/>
      </dsp:nvSpPr>
      <dsp:spPr>
        <a:xfrm>
          <a:off x="21388" y="3093620"/>
          <a:ext cx="1772718" cy="23789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Metabolismo</a:t>
          </a:r>
          <a:endParaRPr lang="es-ES" sz="1800" kern="1200" dirty="0"/>
        </a:p>
      </dsp:txBody>
      <dsp:txXfrm>
        <a:off x="21388" y="3093620"/>
        <a:ext cx="1772718" cy="2378987"/>
      </dsp:txXfrm>
    </dsp:sp>
    <dsp:sp modelId="{263E53B8-E1A6-483E-AE33-0EA0EC4CF28B}">
      <dsp:nvSpPr>
        <dsp:cNvPr id="0" name=""/>
        <dsp:cNvSpPr/>
      </dsp:nvSpPr>
      <dsp:spPr>
        <a:xfrm>
          <a:off x="1867692" y="3081116"/>
          <a:ext cx="1772718" cy="23909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Necesidad de ventilación y contracciones diafragmáticas.</a:t>
          </a:r>
        </a:p>
      </dsp:txBody>
      <dsp:txXfrm>
        <a:off x="1867692" y="3081116"/>
        <a:ext cx="1772718" cy="2390991"/>
      </dsp:txXfrm>
    </dsp:sp>
    <dsp:sp modelId="{E0E4E79E-8A15-4356-A58E-AA7BD44F18D3}">
      <dsp:nvSpPr>
        <dsp:cNvPr id="0" name=""/>
        <dsp:cNvSpPr/>
      </dsp:nvSpPr>
      <dsp:spPr>
        <a:xfrm>
          <a:off x="3714865" y="3081116"/>
          <a:ext cx="1772718" cy="23843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Características físicas de cada individuo y de algunas condiciones del entorno (temperatura) </a:t>
          </a:r>
        </a:p>
      </dsp:txBody>
      <dsp:txXfrm>
        <a:off x="3714865" y="3081116"/>
        <a:ext cx="1772718" cy="2384364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376AF64-F4D3-45E7-B3ED-4799F100C0F4}">
      <dsp:nvSpPr>
        <dsp:cNvPr id="0" name=""/>
        <dsp:cNvSpPr/>
      </dsp:nvSpPr>
      <dsp:spPr>
        <a:xfrm>
          <a:off x="0" y="0"/>
          <a:ext cx="5904656" cy="928903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300" kern="1200" dirty="0" smtClean="0"/>
            <a:t>HIPERVENTILACIÓN</a:t>
          </a:r>
          <a:endParaRPr lang="es-ES" sz="4300" kern="1200" dirty="0"/>
        </a:p>
      </dsp:txBody>
      <dsp:txXfrm>
        <a:off x="0" y="0"/>
        <a:ext cx="5904656" cy="928903"/>
      </dsp:txXfrm>
    </dsp:sp>
    <dsp:sp modelId="{5B05F2A4-99A6-49FD-A6A6-AFCBF618CC3B}">
      <dsp:nvSpPr>
        <dsp:cNvPr id="0" name=""/>
        <dsp:cNvSpPr/>
      </dsp:nvSpPr>
      <dsp:spPr>
        <a:xfrm>
          <a:off x="0" y="928903"/>
          <a:ext cx="2952328" cy="19506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sz="1800" kern="1200" dirty="0" smtClean="0"/>
            <a:t>Puede disminuir hasta los 15 mmHg (composición del aire alveolar aprox. </a:t>
          </a:r>
          <a:r>
            <a:rPr lang="es-ES" sz="1800" dirty="0" smtClean="0"/>
            <a:t>i</a:t>
          </a:r>
          <a:r>
            <a:rPr lang="es-ES" sz="1800" kern="1200" dirty="0" smtClean="0"/>
            <a:t>gual al atmosférico) de la PCO2</a:t>
          </a:r>
        </a:p>
        <a:p>
          <a:pPr>
            <a:spcBef>
              <a:spcPct val="0"/>
            </a:spcBef>
          </a:pPr>
          <a:endParaRPr lang="es-ES" sz="1800" dirty="0"/>
        </a:p>
      </dsp:txBody>
      <dsp:txXfrm>
        <a:off x="0" y="928903"/>
        <a:ext cx="2952328" cy="1950696"/>
      </dsp:txXfrm>
    </dsp:sp>
    <dsp:sp modelId="{65AE81CB-772B-46D7-BFA3-E7C19369BEB3}">
      <dsp:nvSpPr>
        <dsp:cNvPr id="0" name=""/>
        <dsp:cNvSpPr/>
      </dsp:nvSpPr>
      <dsp:spPr>
        <a:xfrm>
          <a:off x="2952328" y="928903"/>
          <a:ext cx="2952328" cy="19506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sz="1800" kern="1200" dirty="0" smtClean="0"/>
            <a:t>Aumento de la PO</a:t>
          </a:r>
          <a:r>
            <a:rPr lang="es-ES" sz="1800" kern="1200" baseline="-25000" dirty="0" smtClean="0"/>
            <a:t>2 </a:t>
          </a:r>
          <a:r>
            <a:rPr lang="es-ES" sz="1800" kern="1200" dirty="0" smtClean="0"/>
            <a:t> que no interviene directamente en el tiempo de apnea.</a:t>
          </a:r>
        </a:p>
        <a:p>
          <a:pPr>
            <a:spcBef>
              <a:spcPct val="0"/>
            </a:spcBef>
          </a:pPr>
          <a:endParaRPr lang="es-ES" sz="1800" dirty="0"/>
        </a:p>
      </dsp:txBody>
      <dsp:txXfrm>
        <a:off x="2952328" y="928903"/>
        <a:ext cx="2952328" cy="1950696"/>
      </dsp:txXfrm>
    </dsp:sp>
    <dsp:sp modelId="{31A548D2-C2C2-4F4F-9668-5C1AA554984C}">
      <dsp:nvSpPr>
        <dsp:cNvPr id="0" name=""/>
        <dsp:cNvSpPr/>
      </dsp:nvSpPr>
      <dsp:spPr>
        <a:xfrm>
          <a:off x="0" y="2879599"/>
          <a:ext cx="5904656" cy="216744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1C5E3AD-B924-4533-82F6-6699A8259E98}">
      <dsp:nvSpPr>
        <dsp:cNvPr id="0" name=""/>
        <dsp:cNvSpPr/>
      </dsp:nvSpPr>
      <dsp:spPr>
        <a:xfrm>
          <a:off x="0" y="0"/>
          <a:ext cx="5508104" cy="834278"/>
        </a:xfrm>
        <a:prstGeom prst="rect">
          <a:avLst/>
        </a:prstGeom>
        <a:solidFill>
          <a:srgbClr val="92D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800" kern="1200" dirty="0" smtClean="0"/>
            <a:t>HIPOXIA</a:t>
          </a:r>
          <a:endParaRPr lang="es-ES" sz="3800" kern="1200" dirty="0"/>
        </a:p>
      </dsp:txBody>
      <dsp:txXfrm>
        <a:off x="0" y="0"/>
        <a:ext cx="5508104" cy="834278"/>
      </dsp:txXfrm>
    </dsp:sp>
    <dsp:sp modelId="{BF65D291-6686-4B35-9750-A1788D3B5FC6}">
      <dsp:nvSpPr>
        <dsp:cNvPr id="0" name=""/>
        <dsp:cNvSpPr/>
      </dsp:nvSpPr>
      <dsp:spPr>
        <a:xfrm>
          <a:off x="1512" y="834278"/>
          <a:ext cx="1584117" cy="1751984"/>
        </a:xfrm>
        <a:prstGeom prst="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METABOLISMO BASAL</a:t>
          </a:r>
          <a:endParaRPr lang="es-ES" sz="1800" kern="1200" dirty="0"/>
        </a:p>
      </dsp:txBody>
      <dsp:txXfrm>
        <a:off x="1512" y="834278"/>
        <a:ext cx="1584117" cy="1751984"/>
      </dsp:txXfrm>
    </dsp:sp>
    <dsp:sp modelId="{6C919105-8C60-4618-8F0E-72A1833AB9E6}">
      <dsp:nvSpPr>
        <dsp:cNvPr id="0" name=""/>
        <dsp:cNvSpPr/>
      </dsp:nvSpPr>
      <dsp:spPr>
        <a:xfrm>
          <a:off x="1585630" y="834278"/>
          <a:ext cx="1584117" cy="1751984"/>
        </a:xfrm>
        <a:prstGeom prst="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EJERCICIO FISICO</a:t>
          </a:r>
          <a:endParaRPr lang="es-ES" sz="1800" kern="1200" dirty="0"/>
        </a:p>
      </dsp:txBody>
      <dsp:txXfrm>
        <a:off x="1585630" y="834278"/>
        <a:ext cx="1584117" cy="1751984"/>
      </dsp:txXfrm>
    </dsp:sp>
    <dsp:sp modelId="{0D379ACB-A0F6-49BA-B07C-34CD364D8F99}">
      <dsp:nvSpPr>
        <dsp:cNvPr id="0" name=""/>
        <dsp:cNvSpPr/>
      </dsp:nvSpPr>
      <dsp:spPr>
        <a:xfrm>
          <a:off x="3169748" y="834278"/>
          <a:ext cx="2336843" cy="1751984"/>
        </a:xfrm>
        <a:prstGeom prst="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PO2 ALVEOLAR Y ARTERIAL: en esta PO2minfluye la p. hidrostática y el volumen pulmonar </a:t>
          </a:r>
          <a:endParaRPr lang="es-ES" sz="1800" kern="1200" dirty="0"/>
        </a:p>
      </dsp:txBody>
      <dsp:txXfrm>
        <a:off x="3169748" y="834278"/>
        <a:ext cx="2336843" cy="1751984"/>
      </dsp:txXfrm>
    </dsp:sp>
    <dsp:sp modelId="{5214BD01-1078-402C-B90E-75B1CFB7A00C}">
      <dsp:nvSpPr>
        <dsp:cNvPr id="0" name=""/>
        <dsp:cNvSpPr/>
      </dsp:nvSpPr>
      <dsp:spPr>
        <a:xfrm>
          <a:off x="0" y="2586263"/>
          <a:ext cx="5508104" cy="194664"/>
        </a:xfrm>
        <a:prstGeom prst="rect">
          <a:avLst/>
        </a:prstGeom>
        <a:solidFill>
          <a:srgbClr val="92D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455211D-55E0-4BA2-A0DB-364BCC4853B1}">
      <dsp:nvSpPr>
        <dsp:cNvPr id="0" name=""/>
        <dsp:cNvSpPr/>
      </dsp:nvSpPr>
      <dsp:spPr>
        <a:xfrm rot="5400000">
          <a:off x="-437156" y="1407273"/>
          <a:ext cx="1935763" cy="188140"/>
        </a:xfrm>
        <a:prstGeom prst="rect">
          <a:avLst/>
        </a:prstGeom>
        <a:solidFill>
          <a:schemeClr val="bg1">
            <a:lumMod val="8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B8468D-83E3-4E5D-8113-6E140497E999}">
      <dsp:nvSpPr>
        <dsp:cNvPr id="0" name=""/>
        <dsp:cNvSpPr/>
      </dsp:nvSpPr>
      <dsp:spPr>
        <a:xfrm>
          <a:off x="4667" y="29999"/>
          <a:ext cx="2297296" cy="1634035"/>
        </a:xfrm>
        <a:prstGeom prst="roundRect">
          <a:avLst>
            <a:gd name="adj" fmla="val 10000"/>
          </a:avLst>
        </a:prstGeom>
        <a:solidFill>
          <a:srgbClr val="75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Hiperventilación e inmersión</a:t>
          </a:r>
        </a:p>
      </dsp:txBody>
      <dsp:txXfrm>
        <a:off x="4667" y="29999"/>
        <a:ext cx="2297296" cy="1634035"/>
      </dsp:txXfrm>
    </dsp:sp>
    <dsp:sp modelId="{0281EB35-C183-4DA3-81B3-67A696811586}">
      <dsp:nvSpPr>
        <dsp:cNvPr id="0" name=""/>
        <dsp:cNvSpPr/>
      </dsp:nvSpPr>
      <dsp:spPr>
        <a:xfrm rot="5400000">
          <a:off x="-437156" y="3354875"/>
          <a:ext cx="1935763" cy="188140"/>
        </a:xfrm>
        <a:prstGeom prst="rect">
          <a:avLst/>
        </a:prstGeom>
        <a:solidFill>
          <a:schemeClr val="bg1">
            <a:lumMod val="8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2EF41D-CC2E-4E48-A711-0F1FFE328F67}">
      <dsp:nvSpPr>
        <dsp:cNvPr id="0" name=""/>
        <dsp:cNvSpPr/>
      </dsp:nvSpPr>
      <dsp:spPr>
        <a:xfrm>
          <a:off x="4667" y="1977602"/>
          <a:ext cx="2297296" cy="1634035"/>
        </a:xfrm>
        <a:prstGeom prst="roundRect">
          <a:avLst>
            <a:gd name="adj" fmla="val 10000"/>
          </a:avLst>
        </a:prstGeom>
        <a:solidFill>
          <a:srgbClr val="89C25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Comienzo, presión arterial de CO2 baja.</a:t>
          </a:r>
          <a:endParaRPr lang="es-ES" sz="2000" kern="1200" dirty="0"/>
        </a:p>
      </dsp:txBody>
      <dsp:txXfrm>
        <a:off x="4667" y="1977602"/>
        <a:ext cx="2297296" cy="1634035"/>
      </dsp:txXfrm>
    </dsp:sp>
    <dsp:sp modelId="{54F72D2B-BC32-47A9-A7D5-628B84CC05A0}">
      <dsp:nvSpPr>
        <dsp:cNvPr id="0" name=""/>
        <dsp:cNvSpPr/>
      </dsp:nvSpPr>
      <dsp:spPr>
        <a:xfrm>
          <a:off x="535719" y="4328677"/>
          <a:ext cx="2977157" cy="188140"/>
        </a:xfrm>
        <a:prstGeom prst="rect">
          <a:avLst/>
        </a:prstGeom>
        <a:solidFill>
          <a:schemeClr val="bg1">
            <a:lumMod val="8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DAFB62-9536-45E3-9D99-15196172C87A}">
      <dsp:nvSpPr>
        <dsp:cNvPr id="0" name=""/>
        <dsp:cNvSpPr/>
      </dsp:nvSpPr>
      <dsp:spPr>
        <a:xfrm>
          <a:off x="4667" y="3925204"/>
          <a:ext cx="2297296" cy="1634035"/>
        </a:xfrm>
        <a:prstGeom prst="roundRect">
          <a:avLst>
            <a:gd name="adj" fmla="val 10000"/>
          </a:avLst>
        </a:prstGeom>
        <a:solidFill>
          <a:srgbClr val="79B07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La PO2 alveolar aumenta conforme el buzo se dirige a la profundidad.</a:t>
          </a:r>
          <a:endParaRPr lang="es-ES" sz="2000" kern="1200" dirty="0"/>
        </a:p>
      </dsp:txBody>
      <dsp:txXfrm>
        <a:off x="4667" y="3925204"/>
        <a:ext cx="2297296" cy="1634035"/>
      </dsp:txXfrm>
    </dsp:sp>
    <dsp:sp modelId="{FB2D93E8-4948-4793-A84A-637556DEB5BB}">
      <dsp:nvSpPr>
        <dsp:cNvPr id="0" name=""/>
        <dsp:cNvSpPr/>
      </dsp:nvSpPr>
      <dsp:spPr>
        <a:xfrm rot="16200000">
          <a:off x="2549988" y="3354875"/>
          <a:ext cx="1935763" cy="188140"/>
        </a:xfrm>
        <a:prstGeom prst="rect">
          <a:avLst/>
        </a:prstGeom>
        <a:solidFill>
          <a:schemeClr val="bg1">
            <a:lumMod val="8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B66758-0620-432A-9164-418139CFA01C}">
      <dsp:nvSpPr>
        <dsp:cNvPr id="0" name=""/>
        <dsp:cNvSpPr/>
      </dsp:nvSpPr>
      <dsp:spPr>
        <a:xfrm>
          <a:off x="2991811" y="3925204"/>
          <a:ext cx="2297296" cy="1634035"/>
        </a:xfrm>
        <a:prstGeom prst="roundRect">
          <a:avLst>
            <a:gd name="adj" fmla="val 10000"/>
          </a:avLst>
        </a:prstGeom>
        <a:solidFill>
          <a:srgbClr val="ADAD7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Necesidad de respirar</a:t>
          </a:r>
          <a:endParaRPr lang="es-ES" sz="2000" kern="1200" dirty="0"/>
        </a:p>
      </dsp:txBody>
      <dsp:txXfrm>
        <a:off x="2991811" y="3925204"/>
        <a:ext cx="2297296" cy="1634035"/>
      </dsp:txXfrm>
    </dsp:sp>
    <dsp:sp modelId="{C0586552-6623-4BAF-943E-F78823BC8F21}">
      <dsp:nvSpPr>
        <dsp:cNvPr id="0" name=""/>
        <dsp:cNvSpPr/>
      </dsp:nvSpPr>
      <dsp:spPr>
        <a:xfrm rot="16200000">
          <a:off x="2549988" y="1407273"/>
          <a:ext cx="1935763" cy="188140"/>
        </a:xfrm>
        <a:prstGeom prst="rect">
          <a:avLst/>
        </a:prstGeom>
        <a:solidFill>
          <a:schemeClr val="bg1">
            <a:lumMod val="8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84DBDD-5447-49F4-A189-090E8ECEB8E2}">
      <dsp:nvSpPr>
        <dsp:cNvPr id="0" name=""/>
        <dsp:cNvSpPr/>
      </dsp:nvSpPr>
      <dsp:spPr>
        <a:xfrm>
          <a:off x="2991811" y="1977602"/>
          <a:ext cx="2297296" cy="1634035"/>
        </a:xfrm>
        <a:prstGeom prst="roundRect">
          <a:avLst>
            <a:gd name="adj" fmla="val 10000"/>
          </a:avLst>
        </a:prstGeom>
        <a:solidFill>
          <a:srgbClr val="C79A59"/>
        </a:solidFill>
        <a:ln w="25400" cap="flat" cmpd="sng" algn="ctr">
          <a:solidFill>
            <a:srgbClr val="FFFF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Ascensión</a:t>
          </a:r>
          <a:endParaRPr lang="es-ES" sz="2000" kern="1200" dirty="0"/>
        </a:p>
      </dsp:txBody>
      <dsp:txXfrm>
        <a:off x="2991811" y="1977602"/>
        <a:ext cx="2297296" cy="1634035"/>
      </dsp:txXfrm>
    </dsp:sp>
    <dsp:sp modelId="{73708122-B037-4746-AB5A-5EB24BCF9D73}">
      <dsp:nvSpPr>
        <dsp:cNvPr id="0" name=""/>
        <dsp:cNvSpPr/>
      </dsp:nvSpPr>
      <dsp:spPr>
        <a:xfrm>
          <a:off x="3522863" y="433471"/>
          <a:ext cx="2977157" cy="188140"/>
        </a:xfrm>
        <a:prstGeom prst="rect">
          <a:avLst/>
        </a:prstGeom>
        <a:solidFill>
          <a:schemeClr val="bg1">
            <a:lumMod val="8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8F3D96-9705-4B47-B9BD-820650EB35AA}">
      <dsp:nvSpPr>
        <dsp:cNvPr id="0" name=""/>
        <dsp:cNvSpPr/>
      </dsp:nvSpPr>
      <dsp:spPr>
        <a:xfrm>
          <a:off x="2991811" y="29999"/>
          <a:ext cx="2297296" cy="1634035"/>
        </a:xfrm>
        <a:prstGeom prst="roundRect">
          <a:avLst>
            <a:gd name="adj" fmla="val 10000"/>
          </a:avLst>
        </a:prstGeom>
        <a:solidFill>
          <a:srgbClr val="C2895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sz="2000" kern="1200" dirty="0" smtClean="0"/>
            <a:t>La presión hidrostática disminuye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000" kern="1200" dirty="0"/>
        </a:p>
      </dsp:txBody>
      <dsp:txXfrm>
        <a:off x="2991811" y="29999"/>
        <a:ext cx="2297296" cy="1634035"/>
      </dsp:txXfrm>
    </dsp:sp>
    <dsp:sp modelId="{968265A5-9483-40E5-93E5-707CCAD60923}">
      <dsp:nvSpPr>
        <dsp:cNvPr id="0" name=""/>
        <dsp:cNvSpPr/>
      </dsp:nvSpPr>
      <dsp:spPr>
        <a:xfrm rot="5400000">
          <a:off x="5537132" y="1407273"/>
          <a:ext cx="1935763" cy="188140"/>
        </a:xfrm>
        <a:prstGeom prst="rect">
          <a:avLst/>
        </a:prstGeom>
        <a:solidFill>
          <a:schemeClr val="bg1">
            <a:lumMod val="8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06B355-F43D-4616-AE25-49345EFB8225}">
      <dsp:nvSpPr>
        <dsp:cNvPr id="0" name=""/>
        <dsp:cNvSpPr/>
      </dsp:nvSpPr>
      <dsp:spPr>
        <a:xfrm>
          <a:off x="5978955" y="29999"/>
          <a:ext cx="2297296" cy="1634035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sz="2000" kern="1200" dirty="0" smtClean="0"/>
            <a:t>La PO2 disminuye y se llega a producir paso de O2 del capilar al alveolo.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000" kern="1200" dirty="0"/>
        </a:p>
      </dsp:txBody>
      <dsp:txXfrm>
        <a:off x="5978955" y="29999"/>
        <a:ext cx="2297296" cy="1634035"/>
      </dsp:txXfrm>
    </dsp:sp>
    <dsp:sp modelId="{FBFCCF25-8A9B-471B-88AA-1944D8992054}">
      <dsp:nvSpPr>
        <dsp:cNvPr id="0" name=""/>
        <dsp:cNvSpPr/>
      </dsp:nvSpPr>
      <dsp:spPr>
        <a:xfrm rot="5400000">
          <a:off x="5537132" y="3354875"/>
          <a:ext cx="1935763" cy="188140"/>
        </a:xfrm>
        <a:prstGeom prst="rect">
          <a:avLst/>
        </a:prstGeom>
        <a:solidFill>
          <a:schemeClr val="bg1">
            <a:lumMod val="8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C8D46C-8E50-48F5-9B33-3A5756D73F9D}">
      <dsp:nvSpPr>
        <dsp:cNvPr id="0" name=""/>
        <dsp:cNvSpPr/>
      </dsp:nvSpPr>
      <dsp:spPr>
        <a:xfrm>
          <a:off x="5978955" y="1977602"/>
          <a:ext cx="2297296" cy="1634035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Hipoxia</a:t>
          </a:r>
          <a:endParaRPr lang="es-ES" sz="2000" kern="1200" dirty="0"/>
        </a:p>
      </dsp:txBody>
      <dsp:txXfrm>
        <a:off x="5978955" y="1977602"/>
        <a:ext cx="2297296" cy="1634035"/>
      </dsp:txXfrm>
    </dsp:sp>
    <dsp:sp modelId="{A5523E03-F700-480C-8881-619F9C44F078}">
      <dsp:nvSpPr>
        <dsp:cNvPr id="0" name=""/>
        <dsp:cNvSpPr/>
      </dsp:nvSpPr>
      <dsp:spPr>
        <a:xfrm>
          <a:off x="5978955" y="3925204"/>
          <a:ext cx="2297296" cy="1634035"/>
        </a:xfrm>
        <a:prstGeom prst="roundRect">
          <a:avLst>
            <a:gd name="adj" fmla="val 10000"/>
          </a:avLst>
        </a:prstGeom>
        <a:solidFill>
          <a:schemeClr val="accent4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Síncope por apnea profunda.</a:t>
          </a:r>
          <a:endParaRPr lang="es-ES" sz="2000" kern="1200" dirty="0"/>
        </a:p>
      </dsp:txBody>
      <dsp:txXfrm>
        <a:off x="5978955" y="3925204"/>
        <a:ext cx="2297296" cy="16340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585284-4700-4B0B-90ED-EE97E4739F70}" type="datetimeFigureOut">
              <a:rPr lang="es-ES" smtClean="0"/>
              <a:pPr/>
              <a:t>17/11/2011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C5DBA0-3C05-49B4-96BF-C8BBCC486A7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E87451-DDC5-42C5-91C8-DBE54424B6B1}" type="slidenum">
              <a:rPr lang="es-ES" smtClean="0"/>
              <a:pPr/>
              <a:t>6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C5DBA0-3C05-49B4-96BF-C8BBCC486A76}" type="slidenum">
              <a:rPr lang="es-ES" smtClean="0"/>
              <a:pPr/>
              <a:t>26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94ECCC2-1477-4AF4-9936-6C9031AC2F47}" type="datetimeFigureOut">
              <a:rPr lang="es-ES" smtClean="0"/>
              <a:pPr>
                <a:defRPr/>
              </a:pPr>
              <a:t>17/11/2011</a:t>
            </a:fld>
            <a:endParaRPr lang="es-E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918A14-EFD5-4AF6-9988-33D13C308A04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553389-4075-4258-B62C-F4CF021258EE}" type="datetimeFigureOut">
              <a:rPr lang="es-ES" smtClean="0"/>
              <a:pPr>
                <a:defRPr/>
              </a:pPr>
              <a:t>17/11/2011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A6C637-0755-4A80-AE63-898FB5D15983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9C471F-94EC-407B-A5E8-110BFC76540B}" type="datetimeFigureOut">
              <a:rPr lang="es-ES" smtClean="0"/>
              <a:pPr>
                <a:defRPr/>
              </a:pPr>
              <a:t>17/11/2011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23AFE8-26A9-4265-B224-D069B11649D2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BBD777D-8F3F-4CA4-9B73-22A90056C4F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94ECCC2-1477-4AF4-9936-6C9031AC2F47}" type="datetimeFigureOut">
              <a:rPr lang="es-ES" smtClean="0"/>
              <a:pPr>
                <a:defRPr/>
              </a:pPr>
              <a:t>17/11/2011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918A14-EFD5-4AF6-9988-33D13C308A04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1F6732-23F7-4E2C-80DD-CA8960208A69}" type="datetimeFigureOut">
              <a:rPr lang="es-ES" smtClean="0"/>
              <a:pPr>
                <a:defRPr/>
              </a:pPr>
              <a:t>17/11/2011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FE2724-93F2-4BDA-B6C4-F0EE7D747F31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D7E283-F90D-45AB-A9FC-6DDBBB54D75A}" type="datetimeFigureOut">
              <a:rPr lang="es-ES" smtClean="0"/>
              <a:pPr>
                <a:defRPr/>
              </a:pPr>
              <a:t>17/11/2011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DCF21B-75B2-4BA6-A637-199E6FD5E267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0946DC1-45BA-4612-9D4D-104CEFB1572D}" type="datetimeFigureOut">
              <a:rPr lang="es-ES" smtClean="0"/>
              <a:pPr>
                <a:defRPr/>
              </a:pPr>
              <a:t>17/11/2011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0C3023-C301-4652-B3FE-24F7F732F064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07209F5-B665-41E7-B320-67519AD18BF0}" type="datetimeFigureOut">
              <a:rPr lang="es-ES" smtClean="0"/>
              <a:pPr>
                <a:defRPr/>
              </a:pPr>
              <a:t>17/11/2011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3E6EED-18A9-4AD0-87DB-E22C3BE289F4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8CD9F0-6BFA-4F7B-80C4-04E55470A993}" type="datetimeFigureOut">
              <a:rPr lang="es-ES" smtClean="0"/>
              <a:pPr>
                <a:defRPr/>
              </a:pPr>
              <a:t>17/11/2011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AD6AA8-C006-4230-8F62-DF146EA71F71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D402D2-5B40-427B-AA71-8F2281FD70CC}" type="datetimeFigureOut">
              <a:rPr lang="es-ES" smtClean="0"/>
              <a:pPr>
                <a:defRPr/>
              </a:pPr>
              <a:t>17/11/2011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1D8FB7-C220-4A69-BB08-90A7D055C85C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1F6732-23F7-4E2C-80DD-CA8960208A69}" type="datetimeFigureOut">
              <a:rPr lang="es-ES" smtClean="0"/>
              <a:pPr>
                <a:defRPr/>
              </a:pPr>
              <a:t>17/11/2011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FE2724-93F2-4BDA-B6C4-F0EE7D747F31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FB974D-19E9-4D03-8BF4-DC7114D93CEF}" type="datetimeFigureOut">
              <a:rPr lang="es-ES" smtClean="0"/>
              <a:pPr>
                <a:defRPr/>
              </a:pPr>
              <a:t>17/11/2011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C8EFD9-D911-4E6F-A2D8-1C3B101EC08E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927435-9ACF-47F6-9182-497477D0E5FB}" type="datetimeFigureOut">
              <a:rPr lang="es-ES" smtClean="0"/>
              <a:pPr>
                <a:defRPr/>
              </a:pPr>
              <a:t>17/11/2011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258662-81BD-4CB2-BA92-456E548CAC9B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553389-4075-4258-B62C-F4CF021258EE}" type="datetimeFigureOut">
              <a:rPr lang="es-ES" smtClean="0"/>
              <a:pPr>
                <a:defRPr/>
              </a:pPr>
              <a:t>17/11/2011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A6C637-0755-4A80-AE63-898FB5D15983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9C471F-94EC-407B-A5E8-110BFC76540B}" type="datetimeFigureOut">
              <a:rPr lang="es-ES" smtClean="0"/>
              <a:pPr>
                <a:defRPr/>
              </a:pPr>
              <a:t>17/11/2011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23AFE8-26A9-4265-B224-D069B11649D2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BBD777D-8F3F-4CA4-9B73-22A90056C4F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D7E283-F90D-45AB-A9FC-6DDBBB54D75A}" type="datetimeFigureOut">
              <a:rPr lang="es-ES" smtClean="0"/>
              <a:pPr>
                <a:defRPr/>
              </a:pPr>
              <a:t>17/11/2011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DCF21B-75B2-4BA6-A637-199E6FD5E267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0946DC1-45BA-4612-9D4D-104CEFB1572D}" type="datetimeFigureOut">
              <a:rPr lang="es-ES" smtClean="0"/>
              <a:pPr>
                <a:defRPr/>
              </a:pPr>
              <a:t>17/11/2011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0C3023-C301-4652-B3FE-24F7F732F064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07209F5-B665-41E7-B320-67519AD18BF0}" type="datetimeFigureOut">
              <a:rPr lang="es-ES" smtClean="0"/>
              <a:pPr>
                <a:defRPr/>
              </a:pPr>
              <a:t>17/11/2011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3E6EED-18A9-4AD0-87DB-E22C3BE289F4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8CD9F0-6BFA-4F7B-80C4-04E55470A993}" type="datetimeFigureOut">
              <a:rPr lang="es-ES" smtClean="0"/>
              <a:pPr>
                <a:defRPr/>
              </a:pPr>
              <a:t>17/11/2011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AD6AA8-C006-4230-8F62-DF146EA71F71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D402D2-5B40-427B-AA71-8F2281FD70CC}" type="datetimeFigureOut">
              <a:rPr lang="es-ES" smtClean="0"/>
              <a:pPr>
                <a:defRPr/>
              </a:pPr>
              <a:t>17/11/2011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1D8FB7-C220-4A69-BB08-90A7D055C85C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FB974D-19E9-4D03-8BF4-DC7114D93CEF}" type="datetimeFigureOut">
              <a:rPr lang="es-ES" smtClean="0"/>
              <a:pPr>
                <a:defRPr/>
              </a:pPr>
              <a:t>17/11/2011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C8EFD9-D911-4E6F-A2D8-1C3B101EC08E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ortar y redondear rectángulo de esquina sencilla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Triángulo rectángulo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927435-9ACF-47F6-9182-497477D0E5FB}" type="datetimeFigureOut">
              <a:rPr lang="es-ES" smtClean="0"/>
              <a:pPr>
                <a:defRPr/>
              </a:pPr>
              <a:t>17/11/2011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3D258662-81BD-4CB2-BA92-456E548CAC9B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9 Forma libre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Forma libre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920FC611-3016-4094-B835-D7F966AEFC45}" type="datetimeFigureOut">
              <a:rPr lang="es-ES" smtClean="0"/>
              <a:pPr>
                <a:defRPr/>
              </a:pPr>
              <a:t>17/11/2011</a:t>
            </a:fld>
            <a:endParaRPr lang="es-ES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9E9443D4-2FC2-43D4-8CA8-A662983B0E20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  <p:grpSp>
        <p:nvGrpSpPr>
          <p:cNvPr id="2" name="1 Grupo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Forma libre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Forma libre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20FC611-3016-4094-B835-D7F966AEFC45}" type="datetimeFigureOut">
              <a:rPr lang="es-ES" smtClean="0"/>
              <a:pPr>
                <a:defRPr/>
              </a:pPr>
              <a:t>17/11/2011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E9443D4-2FC2-43D4-8CA8-A662983B0E20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9.png"/><Relationship Id="rId7" Type="http://schemas.openxmlformats.org/officeDocument/2006/relationships/diagramColors" Target="../diagrams/colors6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microsoft.com/office/2007/relationships/diagramDrawing" Target="../diagrams/drawing8.xml"/><Relationship Id="rId3" Type="http://schemas.openxmlformats.org/officeDocument/2006/relationships/diagramLayout" Target="../diagrams/layout7.xml"/><Relationship Id="rId7" Type="http://schemas.openxmlformats.org/officeDocument/2006/relationships/image" Target="../media/image10.jpeg"/><Relationship Id="rId12" Type="http://schemas.openxmlformats.org/officeDocument/2006/relationships/diagramColors" Target="../diagrams/colors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7.xml"/><Relationship Id="rId11" Type="http://schemas.openxmlformats.org/officeDocument/2006/relationships/diagramQuickStyle" Target="../diagrams/quickStyle8.xml"/><Relationship Id="rId5" Type="http://schemas.openxmlformats.org/officeDocument/2006/relationships/diagramColors" Target="../diagrams/colors7.xml"/><Relationship Id="rId10" Type="http://schemas.openxmlformats.org/officeDocument/2006/relationships/diagramLayout" Target="../diagrams/layout8.xml"/><Relationship Id="rId4" Type="http://schemas.openxmlformats.org/officeDocument/2006/relationships/diagramQuickStyle" Target="../diagrams/quickStyle7.xml"/><Relationship Id="rId9" Type="http://schemas.openxmlformats.org/officeDocument/2006/relationships/diagramData" Target="../diagrams/data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3.xml"/><Relationship Id="rId13" Type="http://schemas.openxmlformats.org/officeDocument/2006/relationships/diagramLayout" Target="../diagrams/layout14.xml"/><Relationship Id="rId3" Type="http://schemas.openxmlformats.org/officeDocument/2006/relationships/diagramLayout" Target="../diagrams/layout12.xml"/><Relationship Id="rId7" Type="http://schemas.openxmlformats.org/officeDocument/2006/relationships/diagramData" Target="../diagrams/data13.xml"/><Relationship Id="rId12" Type="http://schemas.openxmlformats.org/officeDocument/2006/relationships/diagramData" Target="../diagrams/data14.xml"/><Relationship Id="rId2" Type="http://schemas.openxmlformats.org/officeDocument/2006/relationships/diagramData" Target="../diagrams/data12.xml"/><Relationship Id="rId16" Type="http://schemas.microsoft.com/office/2007/relationships/diagramDrawing" Target="../diagrams/drawing14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2.xml"/><Relationship Id="rId11" Type="http://schemas.microsoft.com/office/2007/relationships/diagramDrawing" Target="../diagrams/drawing13.xml"/><Relationship Id="rId5" Type="http://schemas.openxmlformats.org/officeDocument/2006/relationships/diagramColors" Target="../diagrams/colors12.xml"/><Relationship Id="rId15" Type="http://schemas.openxmlformats.org/officeDocument/2006/relationships/diagramColors" Target="../diagrams/colors14.xml"/><Relationship Id="rId10" Type="http://schemas.openxmlformats.org/officeDocument/2006/relationships/diagramColors" Target="../diagrams/colors13.xml"/><Relationship Id="rId4" Type="http://schemas.openxmlformats.org/officeDocument/2006/relationships/diagramQuickStyle" Target="../diagrams/quickStyle12.xml"/><Relationship Id="rId9" Type="http://schemas.openxmlformats.org/officeDocument/2006/relationships/diagramQuickStyle" Target="../diagrams/quickStyle13.xml"/><Relationship Id="rId14" Type="http://schemas.openxmlformats.org/officeDocument/2006/relationships/diagramQuickStyle" Target="../diagrams/quickStyle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7" Type="http://schemas.openxmlformats.org/officeDocument/2006/relationships/image" Target="../media/image17.png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7" Type="http://schemas.openxmlformats.org/officeDocument/2006/relationships/image" Target="../media/image22.gif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gif"/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4" Type="http://schemas.openxmlformats.org/officeDocument/2006/relationships/diagramLayout" Target="../diagrams/layout19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1.xml"/><Relationship Id="rId13" Type="http://schemas.openxmlformats.org/officeDocument/2006/relationships/diagramData" Target="../diagrams/data22.xml"/><Relationship Id="rId18" Type="http://schemas.openxmlformats.org/officeDocument/2006/relationships/image" Target="../media/image30.gif"/><Relationship Id="rId3" Type="http://schemas.openxmlformats.org/officeDocument/2006/relationships/diagramLayout" Target="../diagrams/layout20.xml"/><Relationship Id="rId7" Type="http://schemas.openxmlformats.org/officeDocument/2006/relationships/diagramData" Target="../diagrams/data21.xml"/><Relationship Id="rId12" Type="http://schemas.openxmlformats.org/officeDocument/2006/relationships/image" Target="../media/image29.jpeg"/><Relationship Id="rId17" Type="http://schemas.microsoft.com/office/2007/relationships/diagramDrawing" Target="../diagrams/drawing22.xml"/><Relationship Id="rId2" Type="http://schemas.openxmlformats.org/officeDocument/2006/relationships/diagramData" Target="../diagrams/data20.xml"/><Relationship Id="rId16" Type="http://schemas.openxmlformats.org/officeDocument/2006/relationships/diagramColors" Target="../diagrams/colors2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11" Type="http://schemas.microsoft.com/office/2007/relationships/diagramDrawing" Target="../diagrams/drawing21.xml"/><Relationship Id="rId5" Type="http://schemas.openxmlformats.org/officeDocument/2006/relationships/diagramColors" Target="../diagrams/colors20.xml"/><Relationship Id="rId15" Type="http://schemas.openxmlformats.org/officeDocument/2006/relationships/diagramQuickStyle" Target="../diagrams/quickStyle22.xml"/><Relationship Id="rId10" Type="http://schemas.openxmlformats.org/officeDocument/2006/relationships/diagramColors" Target="../diagrams/colors21.xml"/><Relationship Id="rId19" Type="http://schemas.openxmlformats.org/officeDocument/2006/relationships/image" Target="../media/image31.jpeg"/><Relationship Id="rId4" Type="http://schemas.openxmlformats.org/officeDocument/2006/relationships/diagramQuickStyle" Target="../diagrams/quickStyle20.xml"/><Relationship Id="rId9" Type="http://schemas.openxmlformats.org/officeDocument/2006/relationships/diagramQuickStyle" Target="../diagrams/quickStyle21.xml"/><Relationship Id="rId14" Type="http://schemas.openxmlformats.org/officeDocument/2006/relationships/diagramLayout" Target="../diagrams/layout2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3.xml"/><Relationship Id="rId7" Type="http://schemas.microsoft.com/office/2007/relationships/diagramDrawing" Target="../diagrams/drawing23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3.xml"/><Relationship Id="rId5" Type="http://schemas.openxmlformats.org/officeDocument/2006/relationships/diagramQuickStyle" Target="../diagrams/quickStyle23.xml"/><Relationship Id="rId4" Type="http://schemas.openxmlformats.org/officeDocument/2006/relationships/diagramLayout" Target="../diagrams/layout2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RESPUESTAS RESPIRATORIAS A LOS CAMBIOS DE PRESIÓN EXTERNA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285852" y="4143380"/>
            <a:ext cx="6400800" cy="571504"/>
          </a:xfrm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Cambios de altitud</a:t>
            </a:r>
            <a:endParaRPr lang="es-E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http://www.efdeportes.com/efd42/altura3.gif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857208"/>
            <a:ext cx="5643601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323528" y="836712"/>
            <a:ext cx="40324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 smtClean="0"/>
              <a:t>FACTORES DE LA MAM</a:t>
            </a:r>
            <a:endParaRPr lang="es-E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539552" y="980728"/>
          <a:ext cx="8229600" cy="56975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11560" y="2276872"/>
            <a:ext cx="7851648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CAMBIOS EN INMERSIÓN: APNEA, CON TUBO, CON BOMBONA.</a:t>
            </a:r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APNEA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Gabriel Campos Rivera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87624" y="260648"/>
            <a:ext cx="4690864" cy="850106"/>
          </a:xfrm>
        </p:spPr>
        <p:txBody>
          <a:bodyPr>
            <a:normAutofit/>
          </a:bodyPr>
          <a:lstStyle/>
          <a:p>
            <a:r>
              <a:rPr lang="es-ES" sz="3600" dirty="0" smtClean="0"/>
              <a:t>¿Que es la apnea?</a:t>
            </a:r>
            <a:endParaRPr lang="es-ES" sz="3600" dirty="0"/>
          </a:p>
        </p:txBody>
      </p:sp>
      <p:pic>
        <p:nvPicPr>
          <p:cNvPr id="13314" name="Picture 2" descr="http://www.guiafitness.com/wp-content/estaticaque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980728"/>
            <a:ext cx="3191264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4509120"/>
            <a:ext cx="3661619" cy="1361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8 Diagrama"/>
          <p:cNvGraphicFramePr/>
          <p:nvPr/>
        </p:nvGraphicFramePr>
        <p:xfrm>
          <a:off x="179512" y="1196752"/>
          <a:ext cx="5508104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251520" y="548680"/>
            <a:ext cx="8686800" cy="1143000"/>
          </a:xfrm>
          <a:solidFill>
            <a:srgbClr val="CDCCD4"/>
          </a:solidFill>
        </p:spPr>
        <p:txBody>
          <a:bodyPr>
            <a:normAutofit/>
          </a:bodyPr>
          <a:lstStyle/>
          <a:p>
            <a:r>
              <a:rPr lang="es-ES" sz="3400" dirty="0" smtClean="0">
                <a:solidFill>
                  <a:schemeClr val="tx1"/>
                </a:solidFill>
              </a:rPr>
              <a:t>ADAPTACIONES ESPONTÁNEAS DEL ORGANISMO</a:t>
            </a:r>
            <a:endParaRPr lang="es-ES" sz="3400" dirty="0">
              <a:solidFill>
                <a:schemeClr val="tx1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3556992" y="2819996"/>
            <a:ext cx="2030015" cy="121800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2000" kern="1200"/>
          </a:p>
        </p:txBody>
      </p:sp>
      <p:sp>
        <p:nvSpPr>
          <p:cNvPr id="15" name="14 Forma libre"/>
          <p:cNvSpPr/>
          <p:nvPr/>
        </p:nvSpPr>
        <p:spPr>
          <a:xfrm>
            <a:off x="467544" y="2060848"/>
            <a:ext cx="2246039" cy="1434033"/>
          </a:xfrm>
          <a:custGeom>
            <a:avLst/>
            <a:gdLst>
              <a:gd name="connsiteX0" fmla="*/ 0 w 2030015"/>
              <a:gd name="connsiteY0" fmla="*/ 0 h 1218009"/>
              <a:gd name="connsiteX1" fmla="*/ 2030015 w 2030015"/>
              <a:gd name="connsiteY1" fmla="*/ 0 h 1218009"/>
              <a:gd name="connsiteX2" fmla="*/ 2030015 w 2030015"/>
              <a:gd name="connsiteY2" fmla="*/ 1218009 h 1218009"/>
              <a:gd name="connsiteX3" fmla="*/ 0 w 2030015"/>
              <a:gd name="connsiteY3" fmla="*/ 1218009 h 1218009"/>
              <a:gd name="connsiteX4" fmla="*/ 0 w 2030015"/>
              <a:gd name="connsiteY4" fmla="*/ 0 h 1218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0015" h="1218009">
                <a:moveTo>
                  <a:pt x="0" y="0"/>
                </a:moveTo>
                <a:lnTo>
                  <a:pt x="2030015" y="0"/>
                </a:lnTo>
                <a:lnTo>
                  <a:pt x="2030015" y="1218009"/>
                </a:lnTo>
                <a:lnTo>
                  <a:pt x="0" y="1218009"/>
                </a:lnTo>
                <a:lnTo>
                  <a:pt x="0" y="0"/>
                </a:lnTo>
                <a:close/>
              </a:path>
            </a:pathLst>
          </a:custGeom>
          <a:solidFill>
            <a:srgbClr val="2C7BBC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2000" kern="1200" dirty="0" smtClean="0"/>
              <a:t>Bradicardia de inmersión</a:t>
            </a:r>
            <a:endParaRPr lang="es-ES" sz="2000" kern="1200" dirty="0"/>
          </a:p>
        </p:txBody>
      </p:sp>
      <p:sp>
        <p:nvSpPr>
          <p:cNvPr id="16" name="15 Forma libre"/>
          <p:cNvSpPr/>
          <p:nvPr/>
        </p:nvSpPr>
        <p:spPr>
          <a:xfrm>
            <a:off x="2843808" y="2060848"/>
            <a:ext cx="2160240" cy="1434033"/>
          </a:xfrm>
          <a:custGeom>
            <a:avLst/>
            <a:gdLst>
              <a:gd name="connsiteX0" fmla="*/ 0 w 2030015"/>
              <a:gd name="connsiteY0" fmla="*/ 0 h 1218009"/>
              <a:gd name="connsiteX1" fmla="*/ 2030015 w 2030015"/>
              <a:gd name="connsiteY1" fmla="*/ 0 h 1218009"/>
              <a:gd name="connsiteX2" fmla="*/ 2030015 w 2030015"/>
              <a:gd name="connsiteY2" fmla="*/ 1218009 h 1218009"/>
              <a:gd name="connsiteX3" fmla="*/ 0 w 2030015"/>
              <a:gd name="connsiteY3" fmla="*/ 1218009 h 1218009"/>
              <a:gd name="connsiteX4" fmla="*/ 0 w 2030015"/>
              <a:gd name="connsiteY4" fmla="*/ 0 h 1218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0015" h="1218009">
                <a:moveTo>
                  <a:pt x="0" y="0"/>
                </a:moveTo>
                <a:lnTo>
                  <a:pt x="2030015" y="0"/>
                </a:lnTo>
                <a:lnTo>
                  <a:pt x="2030015" y="1218009"/>
                </a:lnTo>
                <a:lnTo>
                  <a:pt x="0" y="1218009"/>
                </a:lnTo>
                <a:lnTo>
                  <a:pt x="0" y="0"/>
                </a:lnTo>
                <a:close/>
              </a:path>
            </a:pathLst>
          </a:custGeom>
          <a:solidFill>
            <a:srgbClr val="2C7BBC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2000" kern="1200" dirty="0" smtClean="0"/>
              <a:t>Vasoconstricción periférica</a:t>
            </a:r>
            <a:endParaRPr lang="es-ES" sz="2000" kern="1200" dirty="0"/>
          </a:p>
        </p:txBody>
      </p:sp>
      <p:sp>
        <p:nvSpPr>
          <p:cNvPr id="17" name="16 Forma libre"/>
          <p:cNvSpPr/>
          <p:nvPr/>
        </p:nvSpPr>
        <p:spPr>
          <a:xfrm>
            <a:off x="467544" y="3573016"/>
            <a:ext cx="2232248" cy="1440160"/>
          </a:xfrm>
          <a:custGeom>
            <a:avLst/>
            <a:gdLst>
              <a:gd name="connsiteX0" fmla="*/ 0 w 2030015"/>
              <a:gd name="connsiteY0" fmla="*/ 0 h 1218009"/>
              <a:gd name="connsiteX1" fmla="*/ 2030015 w 2030015"/>
              <a:gd name="connsiteY1" fmla="*/ 0 h 1218009"/>
              <a:gd name="connsiteX2" fmla="*/ 2030015 w 2030015"/>
              <a:gd name="connsiteY2" fmla="*/ 1218009 h 1218009"/>
              <a:gd name="connsiteX3" fmla="*/ 0 w 2030015"/>
              <a:gd name="connsiteY3" fmla="*/ 1218009 h 1218009"/>
              <a:gd name="connsiteX4" fmla="*/ 0 w 2030015"/>
              <a:gd name="connsiteY4" fmla="*/ 0 h 1218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0015" h="1218009">
                <a:moveTo>
                  <a:pt x="0" y="0"/>
                </a:moveTo>
                <a:lnTo>
                  <a:pt x="2030015" y="0"/>
                </a:lnTo>
                <a:lnTo>
                  <a:pt x="2030015" y="1218009"/>
                </a:lnTo>
                <a:lnTo>
                  <a:pt x="0" y="1218009"/>
                </a:lnTo>
                <a:lnTo>
                  <a:pt x="0" y="0"/>
                </a:lnTo>
                <a:close/>
              </a:path>
            </a:pathLst>
          </a:custGeom>
          <a:solidFill>
            <a:srgbClr val="2C7BBC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2000" kern="1200" dirty="0" smtClean="0"/>
              <a:t>Variación del pH.</a:t>
            </a:r>
            <a:endParaRPr lang="es-ES" sz="2000" kern="1200" dirty="0"/>
          </a:p>
        </p:txBody>
      </p:sp>
      <p:sp>
        <p:nvSpPr>
          <p:cNvPr id="18" name="17 Forma libre"/>
          <p:cNvSpPr/>
          <p:nvPr/>
        </p:nvSpPr>
        <p:spPr>
          <a:xfrm>
            <a:off x="5148064" y="2060848"/>
            <a:ext cx="2249655" cy="1448101"/>
          </a:xfrm>
          <a:custGeom>
            <a:avLst/>
            <a:gdLst>
              <a:gd name="connsiteX0" fmla="*/ 0 w 2030015"/>
              <a:gd name="connsiteY0" fmla="*/ 0 h 1218009"/>
              <a:gd name="connsiteX1" fmla="*/ 2030015 w 2030015"/>
              <a:gd name="connsiteY1" fmla="*/ 0 h 1218009"/>
              <a:gd name="connsiteX2" fmla="*/ 2030015 w 2030015"/>
              <a:gd name="connsiteY2" fmla="*/ 1218009 h 1218009"/>
              <a:gd name="connsiteX3" fmla="*/ 0 w 2030015"/>
              <a:gd name="connsiteY3" fmla="*/ 1218009 h 1218009"/>
              <a:gd name="connsiteX4" fmla="*/ 0 w 2030015"/>
              <a:gd name="connsiteY4" fmla="*/ 0 h 1218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0015" h="1218009">
                <a:moveTo>
                  <a:pt x="0" y="0"/>
                </a:moveTo>
                <a:lnTo>
                  <a:pt x="2030015" y="0"/>
                </a:lnTo>
                <a:lnTo>
                  <a:pt x="2030015" y="1218009"/>
                </a:lnTo>
                <a:lnTo>
                  <a:pt x="0" y="1218009"/>
                </a:lnTo>
                <a:lnTo>
                  <a:pt x="0" y="0"/>
                </a:lnTo>
                <a:close/>
              </a:path>
            </a:pathLst>
          </a:custGeom>
          <a:solidFill>
            <a:srgbClr val="2C7BBC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2000" kern="1200" dirty="0" smtClean="0"/>
              <a:t>Aumento del volumen pulmonar</a:t>
            </a:r>
          </a:p>
        </p:txBody>
      </p:sp>
      <p:sp>
        <p:nvSpPr>
          <p:cNvPr id="19" name="18 Forma libre"/>
          <p:cNvSpPr/>
          <p:nvPr/>
        </p:nvSpPr>
        <p:spPr>
          <a:xfrm>
            <a:off x="2843808" y="3573016"/>
            <a:ext cx="2160240" cy="1440160"/>
          </a:xfrm>
          <a:custGeom>
            <a:avLst/>
            <a:gdLst>
              <a:gd name="connsiteX0" fmla="*/ 0 w 2030015"/>
              <a:gd name="connsiteY0" fmla="*/ 0 h 1218009"/>
              <a:gd name="connsiteX1" fmla="*/ 2030015 w 2030015"/>
              <a:gd name="connsiteY1" fmla="*/ 0 h 1218009"/>
              <a:gd name="connsiteX2" fmla="*/ 2030015 w 2030015"/>
              <a:gd name="connsiteY2" fmla="*/ 1218009 h 1218009"/>
              <a:gd name="connsiteX3" fmla="*/ 0 w 2030015"/>
              <a:gd name="connsiteY3" fmla="*/ 1218009 h 1218009"/>
              <a:gd name="connsiteX4" fmla="*/ 0 w 2030015"/>
              <a:gd name="connsiteY4" fmla="*/ 0 h 1218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0015" h="1218009">
                <a:moveTo>
                  <a:pt x="0" y="0"/>
                </a:moveTo>
                <a:lnTo>
                  <a:pt x="2030015" y="0"/>
                </a:lnTo>
                <a:lnTo>
                  <a:pt x="2030015" y="1218009"/>
                </a:lnTo>
                <a:lnTo>
                  <a:pt x="0" y="1218009"/>
                </a:lnTo>
                <a:lnTo>
                  <a:pt x="0" y="0"/>
                </a:lnTo>
                <a:close/>
              </a:path>
            </a:pathLst>
          </a:custGeom>
          <a:solidFill>
            <a:srgbClr val="2C7BBC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2000" kern="1200" dirty="0" smtClean="0"/>
              <a:t>Utilización de mioglobina</a:t>
            </a:r>
            <a:endParaRPr lang="es-ES" sz="2000" kern="1200" dirty="0"/>
          </a:p>
        </p:txBody>
      </p:sp>
      <p:sp>
        <p:nvSpPr>
          <p:cNvPr id="20" name="19 Forma libre"/>
          <p:cNvSpPr/>
          <p:nvPr/>
        </p:nvSpPr>
        <p:spPr>
          <a:xfrm>
            <a:off x="467544" y="5157192"/>
            <a:ext cx="2232248" cy="1368152"/>
          </a:xfrm>
          <a:custGeom>
            <a:avLst/>
            <a:gdLst>
              <a:gd name="connsiteX0" fmla="*/ 0 w 2030015"/>
              <a:gd name="connsiteY0" fmla="*/ 0 h 1218009"/>
              <a:gd name="connsiteX1" fmla="*/ 2030015 w 2030015"/>
              <a:gd name="connsiteY1" fmla="*/ 0 h 1218009"/>
              <a:gd name="connsiteX2" fmla="*/ 2030015 w 2030015"/>
              <a:gd name="connsiteY2" fmla="*/ 1218009 h 1218009"/>
              <a:gd name="connsiteX3" fmla="*/ 0 w 2030015"/>
              <a:gd name="connsiteY3" fmla="*/ 1218009 h 1218009"/>
              <a:gd name="connsiteX4" fmla="*/ 0 w 2030015"/>
              <a:gd name="connsiteY4" fmla="*/ 0 h 1218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0015" h="1218009">
                <a:moveTo>
                  <a:pt x="0" y="0"/>
                </a:moveTo>
                <a:lnTo>
                  <a:pt x="2030015" y="0"/>
                </a:lnTo>
                <a:lnTo>
                  <a:pt x="2030015" y="1218009"/>
                </a:lnTo>
                <a:lnTo>
                  <a:pt x="0" y="1218009"/>
                </a:lnTo>
                <a:lnTo>
                  <a:pt x="0" y="0"/>
                </a:lnTo>
                <a:close/>
              </a:path>
            </a:pathLst>
          </a:custGeom>
          <a:solidFill>
            <a:srgbClr val="2C7BBC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2000" kern="1200" dirty="0" smtClean="0"/>
              <a:t>Ante el aumento de presión hidrostática:</a:t>
            </a:r>
            <a:endParaRPr lang="es-ES" sz="2000" kern="1200" dirty="0"/>
          </a:p>
        </p:txBody>
      </p:sp>
      <p:sp>
        <p:nvSpPr>
          <p:cNvPr id="22" name="21 Forma libre"/>
          <p:cNvSpPr/>
          <p:nvPr/>
        </p:nvSpPr>
        <p:spPr>
          <a:xfrm>
            <a:off x="5364088" y="5157192"/>
            <a:ext cx="3384376" cy="1368152"/>
          </a:xfrm>
          <a:custGeom>
            <a:avLst/>
            <a:gdLst>
              <a:gd name="connsiteX0" fmla="*/ 0 w 2030015"/>
              <a:gd name="connsiteY0" fmla="*/ 0 h 1218009"/>
              <a:gd name="connsiteX1" fmla="*/ 2030015 w 2030015"/>
              <a:gd name="connsiteY1" fmla="*/ 0 h 1218009"/>
              <a:gd name="connsiteX2" fmla="*/ 2030015 w 2030015"/>
              <a:gd name="connsiteY2" fmla="*/ 1218009 h 1218009"/>
              <a:gd name="connsiteX3" fmla="*/ 0 w 2030015"/>
              <a:gd name="connsiteY3" fmla="*/ 1218009 h 1218009"/>
              <a:gd name="connsiteX4" fmla="*/ 0 w 2030015"/>
              <a:gd name="connsiteY4" fmla="*/ 0 h 1218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0015" h="1218009">
                <a:moveTo>
                  <a:pt x="0" y="0"/>
                </a:moveTo>
                <a:lnTo>
                  <a:pt x="2030015" y="0"/>
                </a:lnTo>
                <a:lnTo>
                  <a:pt x="2030015" y="1218009"/>
                </a:lnTo>
                <a:lnTo>
                  <a:pt x="0" y="1218009"/>
                </a:lnTo>
                <a:lnTo>
                  <a:pt x="0" y="0"/>
                </a:lnTo>
                <a:close/>
              </a:path>
            </a:pathLst>
          </a:custGeom>
          <a:solidFill>
            <a:srgbClr val="00206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lvl="1">
              <a:buNone/>
            </a:pPr>
            <a:r>
              <a:rPr lang="es-ES" dirty="0"/>
              <a:t>Aumento de flujo hacia los </a:t>
            </a:r>
            <a:r>
              <a:rPr lang="es-ES" dirty="0" smtClean="0"/>
              <a:t>pulmones para </a:t>
            </a:r>
            <a:r>
              <a:rPr lang="es-ES" dirty="0"/>
              <a:t>evitar su aplastamiento.</a:t>
            </a:r>
          </a:p>
        </p:txBody>
      </p:sp>
      <p:sp>
        <p:nvSpPr>
          <p:cNvPr id="24" name="23 Cheurón"/>
          <p:cNvSpPr/>
          <p:nvPr/>
        </p:nvSpPr>
        <p:spPr>
          <a:xfrm>
            <a:off x="4139952" y="5445224"/>
            <a:ext cx="864096" cy="792088"/>
          </a:xfrm>
          <a:prstGeom prst="chevron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25" name="24 Cheurón"/>
          <p:cNvSpPr/>
          <p:nvPr/>
        </p:nvSpPr>
        <p:spPr>
          <a:xfrm>
            <a:off x="3563888" y="5445224"/>
            <a:ext cx="864096" cy="792088"/>
          </a:xfrm>
          <a:prstGeom prst="chevron">
            <a:avLst/>
          </a:prstGeom>
          <a:solidFill>
            <a:srgbClr val="2C7B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26" name="25 Cheurón"/>
          <p:cNvSpPr/>
          <p:nvPr/>
        </p:nvSpPr>
        <p:spPr>
          <a:xfrm>
            <a:off x="2987824" y="5445224"/>
            <a:ext cx="864096" cy="792088"/>
          </a:xfrm>
          <a:prstGeom prst="chevron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971600" y="1916832"/>
            <a:ext cx="5328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b="1" dirty="0" smtClean="0"/>
          </a:p>
          <a:p>
            <a:endParaRPr lang="es-ES" dirty="0"/>
          </a:p>
        </p:txBody>
      </p:sp>
      <p:graphicFrame>
        <p:nvGraphicFramePr>
          <p:cNvPr id="31" name="30 Diagrama"/>
          <p:cNvGraphicFramePr/>
          <p:nvPr/>
        </p:nvGraphicFramePr>
        <p:xfrm>
          <a:off x="3059832" y="3501008"/>
          <a:ext cx="5904656" cy="3096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1682" name="Picture 2" descr="http://t1.gstatic.com/images?q=tbn:ANd9GcT2mk1ocQIVM-bPphbei9jEeH1-2o6weZonI6SINVXH9_6Laf_wSQ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44208" y="620688"/>
            <a:ext cx="2438400" cy="1828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1684" name="Picture 4" descr="http://t0.gstatic.com/images?q=tbn:ANd9GcSb0bCn5GRDdtB4GeHoo0kyA3C2JGaG5hhCq3ZqmmmO6ioZdHI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512" y="4005064"/>
            <a:ext cx="2305050" cy="19907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32" name="3 Marcador de contenido"/>
          <p:cNvGraphicFramePr>
            <a:graphicFrameLocks noGrp="1"/>
          </p:cNvGraphicFramePr>
          <p:nvPr>
            <p:ph idx="1"/>
          </p:nvPr>
        </p:nvGraphicFramePr>
        <p:xfrm>
          <a:off x="251520" y="260648"/>
          <a:ext cx="5508104" cy="2780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31640" y="692696"/>
            <a:ext cx="3081536" cy="420656"/>
          </a:xfrm>
        </p:spPr>
        <p:txBody>
          <a:bodyPr>
            <a:noAutofit/>
          </a:bodyPr>
          <a:lstStyle/>
          <a:p>
            <a:r>
              <a:rPr lang="es-ES" sz="3200" dirty="0" smtClean="0"/>
              <a:t>COMPENSACION</a:t>
            </a:r>
            <a:endParaRPr lang="es-ES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2232248"/>
          </a:xfrm>
        </p:spPr>
        <p:txBody>
          <a:bodyPr>
            <a:normAutofit fontScale="92500" lnSpcReduction="20000"/>
          </a:bodyPr>
          <a:lstStyle/>
          <a:p>
            <a:r>
              <a:rPr lang="es-ES" sz="2000" dirty="0" smtClean="0"/>
              <a:t>Es restablecer el equilibrio entre la presión externa (ambiente) y la interna de la membrana timpánica (cavidad del oído medio).</a:t>
            </a:r>
          </a:p>
          <a:p>
            <a:pPr>
              <a:buNone/>
            </a:pPr>
            <a:endParaRPr lang="es-ES" sz="2000" dirty="0" smtClean="0"/>
          </a:p>
          <a:p>
            <a:r>
              <a:rPr lang="es-ES" sz="2000" dirty="0" smtClean="0"/>
              <a:t>Presión hidrostática-profundidad</a:t>
            </a:r>
          </a:p>
          <a:p>
            <a:r>
              <a:rPr lang="es-ES" sz="2000" dirty="0" smtClean="0"/>
              <a:t>Compensación forzada: maniobras de compensación.</a:t>
            </a:r>
          </a:p>
          <a:p>
            <a:pPr lvl="1"/>
            <a:r>
              <a:rPr lang="es-ES" sz="1800" dirty="0" smtClean="0"/>
              <a:t>Deglución</a:t>
            </a:r>
          </a:p>
          <a:p>
            <a:pPr lvl="1"/>
            <a:r>
              <a:rPr lang="es-ES" sz="1800" dirty="0" smtClean="0"/>
              <a:t>Maniobra de Valsalva</a:t>
            </a:r>
          </a:p>
          <a:p>
            <a:pPr lvl="1"/>
            <a:r>
              <a:rPr lang="es-ES" sz="1800" dirty="0" smtClean="0"/>
              <a:t>Método de Mercante-</a:t>
            </a:r>
            <a:r>
              <a:rPr lang="es-ES" sz="1800" dirty="0" err="1" smtClean="0"/>
              <a:t>Odaglia</a:t>
            </a:r>
            <a:r>
              <a:rPr lang="es-ES" sz="1800" dirty="0" smtClean="0"/>
              <a:t>.</a:t>
            </a:r>
            <a:endParaRPr lang="es-ES" sz="1800" dirty="0"/>
          </a:p>
        </p:txBody>
      </p:sp>
      <p:pic>
        <p:nvPicPr>
          <p:cNvPr id="15362" name="Picture 2" descr="http://1.bp.blogspot.com/_bmms8Cm52FU/TD3p0W1Ej4I/AAAAAAAABwU/Yexjr8mvECU/s320/valsalv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005064"/>
            <a:ext cx="3957692" cy="2304256"/>
          </a:xfrm>
          <a:prstGeom prst="rect">
            <a:avLst/>
          </a:prstGeom>
          <a:noFill/>
        </p:spPr>
      </p:pic>
      <p:pic>
        <p:nvPicPr>
          <p:cNvPr id="15364" name="Picture 4" descr="http://4.bp.blogspot.com/_HDLxkyre6HA/TMbIjPkXNuI/AAAAAAAAACY/GIpmc-dBl14/s320/frenzel_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492896"/>
            <a:ext cx="3744416" cy="3744416"/>
          </a:xfrm>
          <a:prstGeom prst="rect">
            <a:avLst/>
          </a:prstGeom>
          <a:noFill/>
        </p:spPr>
      </p:pic>
      <p:cxnSp>
        <p:nvCxnSpPr>
          <p:cNvPr id="7" name="6 Conector recto de flecha"/>
          <p:cNvCxnSpPr/>
          <p:nvPr/>
        </p:nvCxnSpPr>
        <p:spPr>
          <a:xfrm>
            <a:off x="4067944" y="3284984"/>
            <a:ext cx="648072" cy="1588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angular"/>
          <p:cNvCxnSpPr/>
          <p:nvPr/>
        </p:nvCxnSpPr>
        <p:spPr>
          <a:xfrm rot="16200000" flipH="1">
            <a:off x="611560" y="2996952"/>
            <a:ext cx="1368152" cy="1224136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"/>
          <p:cNvCxnSpPr/>
          <p:nvPr/>
        </p:nvCxnSpPr>
        <p:spPr>
          <a:xfrm>
            <a:off x="683568" y="2924944"/>
            <a:ext cx="216024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539552" y="260648"/>
            <a:ext cx="7632848" cy="522287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s-ES" sz="3200" dirty="0" smtClean="0"/>
              <a:t>RIESGO APNEA PROFUNDA</a:t>
            </a:r>
            <a:endParaRPr lang="es-ES" sz="3200" dirty="0"/>
          </a:p>
        </p:txBody>
      </p:sp>
      <p:graphicFrame>
        <p:nvGraphicFramePr>
          <p:cNvPr id="4" name="3 Diagrama"/>
          <p:cNvGraphicFramePr/>
          <p:nvPr/>
        </p:nvGraphicFramePr>
        <p:xfrm>
          <a:off x="395536" y="980728"/>
          <a:ext cx="8280920" cy="5589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683568" y="188640"/>
            <a:ext cx="7869560" cy="79375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s-ES" dirty="0" smtClean="0"/>
              <a:t>OTROS SÍNCOPES</a:t>
            </a:r>
            <a:endParaRPr lang="es-ES" dirty="0"/>
          </a:p>
        </p:txBody>
      </p:sp>
      <p:graphicFrame>
        <p:nvGraphicFramePr>
          <p:cNvPr id="4" name="3 Diagrama"/>
          <p:cNvGraphicFramePr/>
          <p:nvPr/>
        </p:nvGraphicFramePr>
        <p:xfrm>
          <a:off x="539552" y="1052736"/>
          <a:ext cx="8208912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31640" y="188640"/>
            <a:ext cx="2808312" cy="582594"/>
          </a:xfrm>
          <a:noFill/>
        </p:spPr>
        <p:txBody>
          <a:bodyPr>
            <a:normAutofit/>
          </a:bodyPr>
          <a:lstStyle/>
          <a:p>
            <a:r>
              <a:rPr lang="es-ES" sz="2800" dirty="0" smtClean="0"/>
              <a:t>1. INTRODUCCIÓN</a:t>
            </a:r>
            <a:endParaRPr lang="es-ES" sz="2800" dirty="0"/>
          </a:p>
        </p:txBody>
      </p:sp>
      <p:graphicFrame>
        <p:nvGraphicFramePr>
          <p:cNvPr id="4" name="3 Diagrama"/>
          <p:cNvGraphicFramePr/>
          <p:nvPr/>
        </p:nvGraphicFramePr>
        <p:xfrm>
          <a:off x="214282" y="642918"/>
          <a:ext cx="8572560" cy="33575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034" y="4074142"/>
            <a:ext cx="8286776" cy="2783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8207375" cy="1150938"/>
          </a:xfrm>
          <a:solidFill>
            <a:srgbClr val="9966FF"/>
          </a:solidFill>
          <a:ln>
            <a:solidFill>
              <a:srgbClr val="FF3300"/>
            </a:solidFill>
          </a:ln>
        </p:spPr>
        <p:txBody>
          <a:bodyPr anchor="ctr"/>
          <a:lstStyle/>
          <a:p>
            <a:pPr algn="ctr"/>
            <a:r>
              <a:rPr lang="es-MX" sz="2800" b="1" dirty="0" smtClean="0">
                <a:solidFill>
                  <a:schemeClr val="tx1"/>
                </a:solidFill>
              </a:rPr>
              <a:t>RESPUESTAS RESPIRATORIAS A LOS CAMBIOS DE PRESIÓN EXTERNA POR INMERSIÓN CON TUBO</a:t>
            </a:r>
            <a:endParaRPr lang="es-ES" sz="2800" b="1" dirty="0" smtClean="0">
              <a:solidFill>
                <a:schemeClr val="tx1"/>
              </a:solidFill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043608" y="1268760"/>
            <a:ext cx="4908550" cy="4648200"/>
            <a:chOff x="844" y="864"/>
            <a:chExt cx="3092" cy="2928"/>
          </a:xfrm>
        </p:grpSpPr>
        <p:sp>
          <p:nvSpPr>
            <p:cNvPr id="6" name="AutoShape 5"/>
            <p:cNvSpPr>
              <a:spLocks noChangeAspect="1" noChangeArrowheads="1" noTextEdit="1"/>
            </p:cNvSpPr>
            <p:nvPr/>
          </p:nvSpPr>
          <p:spPr bwMode="auto">
            <a:xfrm>
              <a:off x="1296" y="864"/>
              <a:ext cx="2640" cy="29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2" name="_s899085"/>
            <p:cNvSpPr>
              <a:spLocks noChangeArrowheads="1"/>
            </p:cNvSpPr>
            <p:nvPr/>
          </p:nvSpPr>
          <p:spPr bwMode="auto">
            <a:xfrm>
              <a:off x="844" y="1296"/>
              <a:ext cx="2180" cy="277"/>
            </a:xfrm>
            <a:prstGeom prst="roundRect">
              <a:avLst>
                <a:gd name="adj" fmla="val 16667"/>
              </a:avLst>
            </a:prstGeom>
            <a:solidFill>
              <a:srgbClr val="CC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36367" tIns="18183" rIns="36367" bIns="18183" anchor="ctr"/>
            <a:lstStyle/>
            <a:p>
              <a:pPr algn="l"/>
              <a:r>
                <a:rPr lang="en-US" sz="2800" b="1" dirty="0" smtClean="0"/>
                <a:t>   ÍNDICE</a:t>
              </a:r>
              <a:endParaRPr lang="en-US" sz="2800" b="1" dirty="0"/>
            </a:p>
          </p:txBody>
        </p:sp>
      </p:grpSp>
      <p:sp>
        <p:nvSpPr>
          <p:cNvPr id="13" name="_s899086"/>
          <p:cNvSpPr>
            <a:spLocks noChangeArrowheads="1"/>
          </p:cNvSpPr>
          <p:nvPr/>
        </p:nvSpPr>
        <p:spPr bwMode="auto">
          <a:xfrm>
            <a:off x="1928794" y="2857496"/>
            <a:ext cx="5929313" cy="577774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36367" tIns="18183" rIns="36367" bIns="18183" anchor="ctr"/>
          <a:lstStyle/>
          <a:p>
            <a:pPr lvl="1" algn="l">
              <a:spcBef>
                <a:spcPct val="20000"/>
              </a:spcBef>
            </a:pPr>
            <a:r>
              <a:rPr lang="es-MX" sz="2800" b="1" dirty="0" smtClean="0">
                <a:latin typeface="+mj-lt"/>
              </a:rPr>
              <a:t>Introducción</a:t>
            </a:r>
            <a:endParaRPr lang="en-US" sz="2800" b="1" i="1" dirty="0">
              <a:latin typeface="+mj-lt"/>
            </a:endParaRPr>
          </a:p>
        </p:txBody>
      </p:sp>
      <p:sp>
        <p:nvSpPr>
          <p:cNvPr id="14" name="_s899087"/>
          <p:cNvSpPr>
            <a:spLocks noChangeArrowheads="1"/>
          </p:cNvSpPr>
          <p:nvPr/>
        </p:nvSpPr>
        <p:spPr bwMode="auto">
          <a:xfrm>
            <a:off x="1928794" y="3581768"/>
            <a:ext cx="5929313" cy="572644"/>
          </a:xfrm>
          <a:prstGeom prst="roundRect">
            <a:avLst>
              <a:gd name="adj" fmla="val 16667"/>
            </a:avLst>
          </a:prstGeom>
          <a:solidFill>
            <a:srgbClr val="66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36367" tIns="18183" rIns="36367" bIns="18183" anchor="ctr"/>
          <a:lstStyle/>
          <a:p>
            <a:pPr lvl="1" algn="l">
              <a:spcBef>
                <a:spcPct val="20000"/>
              </a:spcBef>
            </a:pPr>
            <a:r>
              <a:rPr lang="es-MX" sz="2800" b="1" dirty="0" smtClean="0">
                <a:latin typeface="+mj-lt"/>
              </a:rPr>
              <a:t>Tubo respirador o </a:t>
            </a:r>
            <a:r>
              <a:rPr lang="es-MX" sz="2800" b="1" dirty="0" err="1" smtClean="0">
                <a:latin typeface="+mj-lt"/>
              </a:rPr>
              <a:t>snorkel</a:t>
            </a:r>
            <a:endParaRPr lang="en-US" sz="2800" b="1" dirty="0">
              <a:latin typeface="+mj-lt"/>
            </a:endParaRPr>
          </a:p>
        </p:txBody>
      </p:sp>
      <p:sp>
        <p:nvSpPr>
          <p:cNvPr id="16" name="_s899089"/>
          <p:cNvSpPr>
            <a:spLocks noChangeArrowheads="1"/>
          </p:cNvSpPr>
          <p:nvPr/>
        </p:nvSpPr>
        <p:spPr bwMode="auto">
          <a:xfrm>
            <a:off x="2656326" y="4309988"/>
            <a:ext cx="5256584" cy="566742"/>
          </a:xfrm>
          <a:prstGeom prst="roundRect">
            <a:avLst>
              <a:gd name="adj" fmla="val 16667"/>
            </a:avLst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41326" tIns="20662" rIns="41326" bIns="20662" anchor="ctr"/>
          <a:lstStyle/>
          <a:p>
            <a:pPr marL="263525" lvl="1" algn="l">
              <a:spcBef>
                <a:spcPct val="20000"/>
              </a:spcBef>
            </a:pPr>
            <a:r>
              <a:rPr lang="es-MX" sz="2400" b="1" dirty="0" smtClean="0">
                <a:latin typeface="+mj-lt"/>
              </a:rPr>
              <a:t>Función y características</a:t>
            </a:r>
            <a:endParaRPr lang="en-US" sz="2400" b="1" i="1" dirty="0">
              <a:latin typeface="+mj-lt"/>
            </a:endParaRPr>
          </a:p>
        </p:txBody>
      </p:sp>
      <p:sp>
        <p:nvSpPr>
          <p:cNvPr id="17" name="_s899090"/>
          <p:cNvSpPr>
            <a:spLocks noChangeArrowheads="1"/>
          </p:cNvSpPr>
          <p:nvPr/>
        </p:nvSpPr>
        <p:spPr bwMode="auto">
          <a:xfrm>
            <a:off x="2664833" y="5008860"/>
            <a:ext cx="5214405" cy="569550"/>
          </a:xfrm>
          <a:prstGeom prst="roundRect">
            <a:avLst>
              <a:gd name="adj" fmla="val 16667"/>
            </a:avLst>
          </a:prstGeom>
          <a:solidFill>
            <a:srgbClr val="FF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41326" tIns="20662" rIns="41326" bIns="20662" anchor="ctr"/>
          <a:lstStyle/>
          <a:p>
            <a:pPr marL="263525" lvl="1" algn="l">
              <a:spcBef>
                <a:spcPct val="20000"/>
              </a:spcBef>
            </a:pPr>
            <a:r>
              <a:rPr lang="es-MX" sz="2400" b="1" dirty="0" smtClean="0">
                <a:latin typeface="+mj-lt"/>
              </a:rPr>
              <a:t>Respuesta respiratoria</a:t>
            </a:r>
            <a:endParaRPr lang="en-US" sz="2400" b="1" i="1" dirty="0">
              <a:latin typeface="+mj-lt"/>
            </a:endParaRPr>
          </a:p>
        </p:txBody>
      </p:sp>
      <p:cxnSp>
        <p:nvCxnSpPr>
          <p:cNvPr id="46" name="45 Conector recto"/>
          <p:cNvCxnSpPr/>
          <p:nvPr/>
        </p:nvCxnSpPr>
        <p:spPr>
          <a:xfrm rot="16200000" flipH="1">
            <a:off x="686894" y="3170702"/>
            <a:ext cx="1508178" cy="245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47 Conector recto"/>
          <p:cNvCxnSpPr>
            <a:endCxn id="13" idx="1"/>
          </p:cNvCxnSpPr>
          <p:nvPr/>
        </p:nvCxnSpPr>
        <p:spPr>
          <a:xfrm>
            <a:off x="1428728" y="3143248"/>
            <a:ext cx="500066" cy="31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66 Conector recto"/>
          <p:cNvCxnSpPr/>
          <p:nvPr/>
        </p:nvCxnSpPr>
        <p:spPr>
          <a:xfrm rot="5400000">
            <a:off x="1589577" y="4715188"/>
            <a:ext cx="1124732" cy="176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59 Conector recto"/>
          <p:cNvCxnSpPr/>
          <p:nvPr/>
        </p:nvCxnSpPr>
        <p:spPr>
          <a:xfrm>
            <a:off x="1454128" y="3943348"/>
            <a:ext cx="500066" cy="31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61 Conector recto"/>
          <p:cNvCxnSpPr/>
          <p:nvPr/>
        </p:nvCxnSpPr>
        <p:spPr>
          <a:xfrm>
            <a:off x="2178028" y="4565648"/>
            <a:ext cx="500066" cy="31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62 Conector recto"/>
          <p:cNvCxnSpPr/>
          <p:nvPr/>
        </p:nvCxnSpPr>
        <p:spPr>
          <a:xfrm>
            <a:off x="2165328" y="5289548"/>
            <a:ext cx="500066" cy="31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333375"/>
            <a:ext cx="7772400" cy="1143000"/>
          </a:xfrm>
          <a:solidFill>
            <a:srgbClr val="4F81BD"/>
          </a:solidFill>
        </p:spPr>
        <p:txBody>
          <a:bodyPr anchor="ctr"/>
          <a:lstStyle/>
          <a:p>
            <a:pPr algn="ctr"/>
            <a:r>
              <a:rPr lang="es-MX" sz="3600" b="1" dirty="0" smtClean="0">
                <a:solidFill>
                  <a:schemeClr val="tx1"/>
                </a:solidFill>
              </a:rPr>
              <a:t>INTRODUCCIÓN</a:t>
            </a:r>
            <a:endParaRPr lang="es-ES" sz="3600" b="1" dirty="0" smtClean="0">
              <a:solidFill>
                <a:schemeClr val="tx1"/>
              </a:solidFill>
            </a:endParaRPr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4213" y="1773238"/>
            <a:ext cx="7812087" cy="4679950"/>
          </a:xfrm>
          <a:solidFill>
            <a:srgbClr val="FBCEB3"/>
          </a:solidFill>
        </p:spPr>
        <p:txBody>
          <a:bodyPr rtlCol="0">
            <a:normAutofit/>
          </a:bodyPr>
          <a:lstStyle/>
          <a:p>
            <a:pPr marL="609600" indent="-254000"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3000" b="1" dirty="0" smtClean="0">
                <a:latin typeface="Calibri" pitchFamily="34" charset="0"/>
                <a:cs typeface="Calibri" pitchFamily="34" charset="0"/>
              </a:rPr>
              <a:t>Diferencias entre el medio acuático y el terrestre atmosférico:</a:t>
            </a:r>
          </a:p>
          <a:p>
            <a:pPr marL="1160463" lvl="2" indent="-360363">
              <a:buFont typeface="Wingdings" pitchFamily="2" charset="2"/>
              <a:buChar char="v"/>
            </a:pPr>
            <a:r>
              <a:rPr lang="es-ES" sz="2000" b="1" dirty="0" smtClean="0"/>
              <a:t>Mayor densidad del agua (800 veces)</a:t>
            </a:r>
          </a:p>
          <a:p>
            <a:pPr marL="1160463" lvl="2" indent="-360363">
              <a:buFont typeface="Wingdings" pitchFamily="2" charset="2"/>
              <a:buChar char="v"/>
            </a:pPr>
            <a:r>
              <a:rPr lang="es-ES" sz="2000" b="1" dirty="0" smtClean="0"/>
              <a:t>Pérdida de la gravedad</a:t>
            </a:r>
          </a:p>
          <a:p>
            <a:pPr marL="1160463" lvl="2" indent="-360363">
              <a:buFont typeface="Wingdings" pitchFamily="2" charset="2"/>
              <a:buChar char="v"/>
            </a:pPr>
            <a:r>
              <a:rPr lang="es-ES" sz="2000" b="1" dirty="0" smtClean="0"/>
              <a:t>Mayor y mas rápida perdida de calor</a:t>
            </a:r>
          </a:p>
          <a:p>
            <a:pPr marL="1160463" lvl="2" indent="-360363">
              <a:buFont typeface="Wingdings" pitchFamily="2" charset="2"/>
              <a:buChar char="v"/>
            </a:pPr>
            <a:r>
              <a:rPr lang="es-ES" sz="2000" b="1" dirty="0" err="1" smtClean="0"/>
              <a:t>ayor</a:t>
            </a:r>
            <a:r>
              <a:rPr lang="es-ES" sz="2000" b="1" dirty="0" smtClean="0"/>
              <a:t> resistencia al desplazamiento</a:t>
            </a:r>
          </a:p>
          <a:p>
            <a:pPr marL="1160463" lvl="2" indent="-360363">
              <a:buFont typeface="Wingdings" pitchFamily="2" charset="2"/>
              <a:buChar char="v"/>
            </a:pPr>
            <a:r>
              <a:rPr lang="es-ES" sz="2000" b="1" dirty="0" smtClean="0"/>
              <a:t>Pérdida de la orientación</a:t>
            </a:r>
          </a:p>
          <a:p>
            <a:pPr marL="1160463" lvl="2" indent="-360363">
              <a:buFont typeface="Wingdings" pitchFamily="2" charset="2"/>
              <a:buChar char="v"/>
            </a:pPr>
            <a:r>
              <a:rPr lang="es-ES" sz="2000" b="1" dirty="0" smtClean="0"/>
              <a:t>Disminución y distorsión de la visibilidad</a:t>
            </a:r>
          </a:p>
          <a:p>
            <a:pPr marL="1160463" lvl="2" indent="-360363">
              <a:buFont typeface="Wingdings" pitchFamily="2" charset="2"/>
              <a:buChar char="v"/>
            </a:pPr>
            <a:r>
              <a:rPr lang="es-ES" sz="2000" b="1" dirty="0" smtClean="0"/>
              <a:t>Mayor consumo de energía</a:t>
            </a:r>
          </a:p>
          <a:p>
            <a:pPr marL="1160463" lvl="2" indent="-360363">
              <a:buFont typeface="Wingdings" pitchFamily="2" charset="2"/>
              <a:buChar char="v"/>
            </a:pPr>
            <a:r>
              <a:rPr lang="es-ES" sz="2000" b="1" dirty="0" smtClean="0"/>
              <a:t>Posibilidad de retener CO</a:t>
            </a:r>
            <a:r>
              <a:rPr lang="es-ES" sz="2000" b="1" baseline="-25000" dirty="0" smtClean="0"/>
              <a:t>2</a:t>
            </a:r>
            <a:endParaRPr lang="es-ES" sz="2000" b="1" dirty="0" smtClean="0"/>
          </a:p>
          <a:p>
            <a:pPr marL="1160463" lvl="2" indent="-360363">
              <a:buFont typeface="Wingdings" pitchFamily="2" charset="2"/>
              <a:buChar char="v"/>
            </a:pPr>
            <a:r>
              <a:rPr lang="es-ES" sz="2000" b="1" dirty="0" smtClean="0"/>
              <a:t>Mayor estrés</a:t>
            </a:r>
            <a:endParaRPr lang="es-ES" sz="2200" b="1" dirty="0" smtClean="0">
              <a:cs typeface="Calibri" pitchFamily="34" charset="0"/>
            </a:endParaRPr>
          </a:p>
          <a:p>
            <a:pPr marL="609600" indent="-254000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ES" sz="3000" b="1" dirty="0" smtClean="0">
              <a:cs typeface="Calibri" pitchFamily="34" charset="0"/>
            </a:endParaRPr>
          </a:p>
          <a:p>
            <a:pPr marL="609600" indent="-254000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s-ES" sz="2000" dirty="0" smtClean="0"/>
          </a:p>
        </p:txBody>
      </p:sp>
      <p:sp>
        <p:nvSpPr>
          <p:cNvPr id="1029" name="Text Box 11"/>
          <p:cNvSpPr txBox="1">
            <a:spLocks noChangeArrowheads="1"/>
          </p:cNvSpPr>
          <p:nvPr/>
        </p:nvSpPr>
        <p:spPr bwMode="auto">
          <a:xfrm>
            <a:off x="5508625" y="3489325"/>
            <a:ext cx="1727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 sz="2000"/>
          </a:p>
        </p:txBody>
      </p:sp>
      <p:pic>
        <p:nvPicPr>
          <p:cNvPr id="1028" name="Picture 4" descr="cid_mask_sm_clr.gif (12479 bytes)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64" y="4000504"/>
            <a:ext cx="2024070" cy="202407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333375"/>
            <a:ext cx="7772400" cy="1143000"/>
          </a:xfrm>
          <a:solidFill>
            <a:srgbClr val="4F81BD"/>
          </a:solidFill>
        </p:spPr>
        <p:txBody>
          <a:bodyPr anchor="ctr"/>
          <a:lstStyle/>
          <a:p>
            <a:pPr algn="ctr"/>
            <a:r>
              <a:rPr lang="es-MX" sz="3600" b="1" dirty="0" smtClean="0">
                <a:solidFill>
                  <a:schemeClr val="tx1"/>
                </a:solidFill>
              </a:rPr>
              <a:t>INTRODUCCIÓN</a:t>
            </a:r>
            <a:endParaRPr lang="es-ES" sz="3600" b="1" dirty="0" smtClean="0">
              <a:solidFill>
                <a:schemeClr val="tx1"/>
              </a:solidFill>
            </a:endParaRPr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sz="half" idx="1"/>
          </p:nvPr>
        </p:nvSpPr>
        <p:spPr>
          <a:xfrm rot="21600000">
            <a:off x="684213" y="1571612"/>
            <a:ext cx="7812087" cy="5143536"/>
          </a:xfrm>
          <a:solidFill>
            <a:srgbClr val="FBCEB3"/>
          </a:solidFill>
        </p:spPr>
        <p:txBody>
          <a:bodyPr rtlCol="0">
            <a:normAutofit/>
          </a:bodyPr>
          <a:lstStyle/>
          <a:p>
            <a:pPr marL="3238500" lvl="6" indent="-254000">
              <a:lnSpc>
                <a:spcPct val="120000"/>
              </a:lnSpc>
              <a:buNone/>
              <a:defRPr/>
            </a:pPr>
            <a:r>
              <a:rPr lang="es-ES" sz="2200" b="1" dirty="0" smtClean="0">
                <a:cs typeface="Calibri" pitchFamily="34" charset="0"/>
              </a:rPr>
              <a:t>Aletas</a:t>
            </a:r>
          </a:p>
          <a:p>
            <a:pPr marL="609600" indent="-254000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es-ES" sz="2800" b="1" dirty="0" smtClean="0">
                <a:cs typeface="Calibri" pitchFamily="34" charset="0"/>
              </a:rPr>
              <a:t>Equipo AMT:      </a:t>
            </a:r>
            <a:r>
              <a:rPr lang="es-ES" sz="2200" b="1" dirty="0" smtClean="0">
                <a:cs typeface="Calibri" pitchFamily="34" charset="0"/>
              </a:rPr>
              <a:t>Máscara</a:t>
            </a:r>
          </a:p>
          <a:p>
            <a:pPr marL="3238500" lvl="6" indent="-254000">
              <a:lnSpc>
                <a:spcPct val="120000"/>
              </a:lnSpc>
              <a:buNone/>
              <a:defRPr/>
            </a:pPr>
            <a:r>
              <a:rPr lang="es-ES" sz="2200" b="1" dirty="0" smtClean="0">
                <a:cs typeface="Calibri" pitchFamily="34" charset="0"/>
              </a:rPr>
              <a:t>Tubo</a:t>
            </a:r>
          </a:p>
          <a:p>
            <a:pPr marL="609600" indent="-254000"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2800" b="1" dirty="0" smtClean="0">
                <a:cs typeface="Calibri" pitchFamily="34" charset="0"/>
              </a:rPr>
              <a:t>El tubo es uno de los primeros elementos empleados por el hombre para respirar bajo el agua</a:t>
            </a:r>
          </a:p>
          <a:p>
            <a:pPr marL="1409700" lvl="2" indent="-254000"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2200" b="1" dirty="0" err="1" smtClean="0">
                <a:cs typeface="Calibri" pitchFamily="34" charset="0"/>
              </a:rPr>
              <a:t>Urinatores</a:t>
            </a:r>
            <a:r>
              <a:rPr lang="es-ES" sz="2200" b="1" dirty="0" smtClean="0">
                <a:cs typeface="Calibri" pitchFamily="34" charset="0"/>
              </a:rPr>
              <a:t> romanos</a:t>
            </a:r>
          </a:p>
          <a:p>
            <a:pPr marL="1409700" lvl="2" indent="-254000"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2200" b="1" dirty="0" smtClean="0">
                <a:cs typeface="Calibri" pitchFamily="34" charset="0"/>
              </a:rPr>
              <a:t>Fin bélico</a:t>
            </a:r>
          </a:p>
          <a:p>
            <a:pPr marL="609600" indent="-254000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ES" sz="3000" b="1" dirty="0" smtClean="0">
              <a:cs typeface="Calibri" pitchFamily="34" charset="0"/>
            </a:endParaRPr>
          </a:p>
          <a:p>
            <a:pPr marL="609600" indent="-254000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s-ES" sz="2000" dirty="0" smtClean="0"/>
          </a:p>
        </p:txBody>
      </p:sp>
      <p:sp>
        <p:nvSpPr>
          <p:cNvPr id="1029" name="Text Box 11"/>
          <p:cNvSpPr txBox="1">
            <a:spLocks noChangeArrowheads="1"/>
          </p:cNvSpPr>
          <p:nvPr/>
        </p:nvSpPr>
        <p:spPr bwMode="auto">
          <a:xfrm>
            <a:off x="5508625" y="3489325"/>
            <a:ext cx="1727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 sz="2000"/>
          </a:p>
        </p:txBody>
      </p:sp>
      <p:pic>
        <p:nvPicPr>
          <p:cNvPr id="16388" name="Picture 4" descr="http://t1.gstatic.com/images?q=tbn:ANd9GcSvpZR0jRWInlcUKUInIWSNaSTt6FmgnVBpudWnrhJdTtrNEa6yu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62726" y="1597012"/>
            <a:ext cx="2000249" cy="1785935"/>
          </a:xfrm>
          <a:prstGeom prst="rect">
            <a:avLst/>
          </a:prstGeom>
          <a:noFill/>
        </p:spPr>
      </p:pic>
      <p:sp>
        <p:nvSpPr>
          <p:cNvPr id="7" name="6 Abrir llave"/>
          <p:cNvSpPr/>
          <p:nvPr/>
        </p:nvSpPr>
        <p:spPr>
          <a:xfrm>
            <a:off x="3357554" y="1785926"/>
            <a:ext cx="285752" cy="1357322"/>
          </a:xfrm>
          <a:prstGeom prst="leftBrac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b="1" dirty="0"/>
          </a:p>
        </p:txBody>
      </p:sp>
      <p:pic>
        <p:nvPicPr>
          <p:cNvPr id="9218" name="Picture 2" descr="http://media.weirdworm.com/img/life/8-strange-historic-jobs/urinator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82100" y="4492632"/>
            <a:ext cx="3444716" cy="214314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333375"/>
            <a:ext cx="7772400" cy="1143000"/>
          </a:xfrm>
          <a:solidFill>
            <a:srgbClr val="E68C70"/>
          </a:solidFill>
        </p:spPr>
        <p:txBody>
          <a:bodyPr anchor="ctr"/>
          <a:lstStyle/>
          <a:p>
            <a:pPr algn="ctr"/>
            <a:r>
              <a:rPr lang="es-MX" sz="3600" b="1" dirty="0" smtClean="0">
                <a:solidFill>
                  <a:schemeClr val="tx1"/>
                </a:solidFill>
              </a:rPr>
              <a:t>Función y características</a:t>
            </a:r>
            <a:endParaRPr lang="es-ES" sz="3600" b="1" dirty="0" smtClean="0">
              <a:solidFill>
                <a:schemeClr val="tx1"/>
              </a:solidFill>
            </a:endParaRP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5786446" y="4357694"/>
            <a:ext cx="1727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 sz="2000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3286116" y="2143116"/>
            <a:ext cx="5715040" cy="1228126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>
            <a:outerShdw dist="107763" dir="8100000" algn="ctr" rotWithShape="0">
              <a:schemeClr val="bg2"/>
            </a:outerShdw>
          </a:effectLst>
        </p:spPr>
        <p:txBody>
          <a:bodyPr wrap="none" anchor="ctr"/>
          <a:lstStyle/>
          <a:p>
            <a:pPr marL="85725" lvl="1" algn="l">
              <a:spcBef>
                <a:spcPct val="20000"/>
              </a:spcBef>
            </a:pPr>
            <a:r>
              <a:rPr lang="es-ES" sz="2200" b="1" dirty="0" smtClean="0">
                <a:latin typeface="+mj-lt"/>
              </a:rPr>
              <a:t>Permite respirar en superficie con la cara </a:t>
            </a:r>
          </a:p>
          <a:p>
            <a:pPr marL="85725" lvl="1" algn="l">
              <a:spcBef>
                <a:spcPct val="20000"/>
              </a:spcBef>
            </a:pPr>
            <a:r>
              <a:rPr lang="es-ES" sz="2200" b="1" dirty="0" smtClean="0">
                <a:latin typeface="+mj-lt"/>
              </a:rPr>
              <a:t>bajo el agua </a:t>
            </a: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3428992" y="3714752"/>
            <a:ext cx="5572164" cy="2643206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>
            <a:outerShdw dist="107763" dir="8100000" algn="ctr" rotWithShape="0">
              <a:schemeClr val="bg2"/>
            </a:outerShdw>
          </a:effectLst>
        </p:spPr>
        <p:txBody>
          <a:bodyPr wrap="none" anchor="ctr"/>
          <a:lstStyle/>
          <a:p>
            <a:pPr marL="342900" indent="-342900" algn="l">
              <a:spcBef>
                <a:spcPct val="20000"/>
              </a:spcBef>
            </a:pPr>
            <a:r>
              <a:rPr lang="es-ES" sz="2200" b="1" dirty="0" smtClean="0">
                <a:latin typeface="+mj-lt"/>
              </a:rPr>
              <a:t>Longitud:  &lt; 40-50 cm</a:t>
            </a:r>
          </a:p>
          <a:p>
            <a:pPr marL="342900" indent="-342900" algn="l">
              <a:spcBef>
                <a:spcPct val="20000"/>
              </a:spcBef>
            </a:pPr>
            <a:r>
              <a:rPr lang="es-ES" sz="2200" b="1" dirty="0" smtClean="0">
                <a:latin typeface="+mj-lt"/>
              </a:rPr>
              <a:t>Diámetro interior de 2 cm</a:t>
            </a:r>
          </a:p>
          <a:p>
            <a:pPr marL="342900" indent="-342900" algn="l">
              <a:spcBef>
                <a:spcPct val="20000"/>
              </a:spcBef>
            </a:pPr>
            <a:r>
              <a:rPr lang="es-ES" sz="2200" b="1" dirty="0" smtClean="0">
                <a:latin typeface="+mj-lt"/>
              </a:rPr>
              <a:t>Variantes: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s-ES" sz="2200" b="1" dirty="0" smtClean="0">
                <a:latin typeface="+mj-lt"/>
              </a:rPr>
              <a:t>Extremo aéreo con válvula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s-ES" sz="2200" b="1" dirty="0" smtClean="0">
                <a:latin typeface="+mj-lt"/>
              </a:rPr>
              <a:t>Tubo directamente sobre la máscara</a:t>
            </a:r>
          </a:p>
        </p:txBody>
      </p:sp>
      <p:sp>
        <p:nvSpPr>
          <p:cNvPr id="6150" name="7 Cerrar llave"/>
          <p:cNvSpPr>
            <a:spLocks/>
          </p:cNvSpPr>
          <p:nvPr/>
        </p:nvSpPr>
        <p:spPr bwMode="auto">
          <a:xfrm>
            <a:off x="6715140" y="4143380"/>
            <a:ext cx="214314" cy="785818"/>
          </a:xfrm>
          <a:prstGeom prst="rightBrace">
            <a:avLst>
              <a:gd name="adj1" fmla="val 8333"/>
              <a:gd name="adj2" fmla="val 50000"/>
            </a:avLst>
          </a:prstGeom>
          <a:noFill/>
          <a:ln w="15875" cap="rnd" cmpd="sng" algn="ctr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2700"/>
          </a:sp3d>
        </p:spPr>
        <p:txBody>
          <a:bodyPr/>
          <a:lstStyle/>
          <a:p>
            <a:endParaRPr lang="es-E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6151" name="9 CuadroTexto"/>
          <p:cNvSpPr txBox="1">
            <a:spLocks noChangeArrowheads="1"/>
          </p:cNvSpPr>
          <p:nvPr/>
        </p:nvSpPr>
        <p:spPr bwMode="auto">
          <a:xfrm>
            <a:off x="7143768" y="4143380"/>
            <a:ext cx="150368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ES" sz="2200" b="1" dirty="0" smtClean="0">
                <a:latin typeface="+mj-lt"/>
              </a:rPr>
              <a:t>  Volumen: </a:t>
            </a:r>
          </a:p>
          <a:p>
            <a:pPr algn="ctr"/>
            <a:r>
              <a:rPr lang="es-ES" sz="2200" b="1" dirty="0" smtClean="0">
                <a:latin typeface="+mj-lt"/>
              </a:rPr>
              <a:t>125-160 ml</a:t>
            </a:r>
            <a:endParaRPr lang="es-ES" sz="2200" dirty="0"/>
          </a:p>
        </p:txBody>
      </p:sp>
      <p:sp>
        <p:nvSpPr>
          <p:cNvPr id="15" name="AutoShape 7"/>
          <p:cNvSpPr>
            <a:spLocks noChangeArrowheads="1"/>
          </p:cNvSpPr>
          <p:nvPr/>
        </p:nvSpPr>
        <p:spPr bwMode="auto">
          <a:xfrm>
            <a:off x="142844" y="2357430"/>
            <a:ext cx="3071834" cy="1143008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A72719"/>
          </a:solidFill>
          <a:ln w="9525">
            <a:noFill/>
            <a:miter lim="800000"/>
            <a:headEnd/>
            <a:tailEnd/>
          </a:ln>
          <a:effectLst>
            <a:outerShdw dist="107763" dir="81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s-ES" sz="2000" b="1" dirty="0" smtClean="0">
                <a:solidFill>
                  <a:srgbClr val="FFFFCC"/>
                </a:solidFill>
              </a:rPr>
              <a:t>FUNCIÓN</a:t>
            </a:r>
            <a:endParaRPr lang="es-ES_tradnl" sz="2000" dirty="0">
              <a:solidFill>
                <a:srgbClr val="FFFFCC"/>
              </a:solidFill>
              <a:latin typeface="Arial" charset="0"/>
            </a:endParaRPr>
          </a:p>
        </p:txBody>
      </p:sp>
      <p:sp>
        <p:nvSpPr>
          <p:cNvPr id="16" name="AutoShape 7"/>
          <p:cNvSpPr>
            <a:spLocks noChangeArrowheads="1"/>
          </p:cNvSpPr>
          <p:nvPr/>
        </p:nvSpPr>
        <p:spPr bwMode="auto">
          <a:xfrm>
            <a:off x="142844" y="4286256"/>
            <a:ext cx="3214710" cy="1143008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A72719"/>
          </a:solidFill>
          <a:ln w="9525">
            <a:noFill/>
            <a:miter lim="800000"/>
            <a:headEnd/>
            <a:tailEnd/>
          </a:ln>
          <a:effectLst>
            <a:outerShdw dist="107763" dir="81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s-ES" sz="2000" b="1" dirty="0" smtClean="0">
                <a:solidFill>
                  <a:srgbClr val="FFFFCC"/>
                </a:solidFill>
              </a:rPr>
              <a:t>    CARACTERÍSTICAS</a:t>
            </a:r>
            <a:endParaRPr lang="es-ES_tradnl" sz="2000" dirty="0">
              <a:solidFill>
                <a:srgbClr val="FFFFCC"/>
              </a:solidFill>
              <a:latin typeface="Arial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4" y="188913"/>
            <a:ext cx="8713663" cy="719807"/>
          </a:xfrm>
          <a:solidFill>
            <a:srgbClr val="FFFFCC"/>
          </a:solidFill>
        </p:spPr>
        <p:txBody>
          <a:bodyPr anchor="ctr">
            <a:normAutofit/>
          </a:bodyPr>
          <a:lstStyle/>
          <a:p>
            <a:pPr algn="ctr"/>
            <a:r>
              <a:rPr lang="es-MX" sz="3600" b="1" dirty="0" smtClean="0"/>
              <a:t>RESPUESTA RESPIRATORIA</a:t>
            </a:r>
            <a:endParaRPr lang="es-ES" sz="3600" b="1" dirty="0" smtClean="0"/>
          </a:p>
        </p:txBody>
      </p:sp>
      <p:graphicFrame>
        <p:nvGraphicFramePr>
          <p:cNvPr id="4" name="3 Diagrama"/>
          <p:cNvGraphicFramePr/>
          <p:nvPr/>
        </p:nvGraphicFramePr>
        <p:xfrm>
          <a:off x="1071538" y="1000108"/>
          <a:ext cx="7286676" cy="5572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88913"/>
            <a:ext cx="8642350" cy="954071"/>
          </a:xfrm>
          <a:solidFill>
            <a:srgbClr val="FFCCCC"/>
          </a:solidFill>
        </p:spPr>
        <p:txBody>
          <a:bodyPr/>
          <a:lstStyle/>
          <a:p>
            <a:r>
              <a:rPr lang="es-MX" b="1" dirty="0" smtClean="0"/>
              <a:t>RESPUESTA RESPIRATORIA</a:t>
            </a:r>
            <a:endParaRPr lang="es-ES" b="1" dirty="0" smtClean="0"/>
          </a:p>
        </p:txBody>
      </p:sp>
      <p:sp>
        <p:nvSpPr>
          <p:cNvPr id="14" name="Text Box 21"/>
          <p:cNvSpPr txBox="1">
            <a:spLocks noChangeArrowheads="1"/>
          </p:cNvSpPr>
          <p:nvPr/>
        </p:nvSpPr>
        <p:spPr bwMode="auto">
          <a:xfrm rot="21600000">
            <a:off x="285720" y="1287244"/>
            <a:ext cx="8858280" cy="5570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60363" indent="-360363" algn="l">
              <a:buFont typeface="Wingdings" pitchFamily="2" charset="2"/>
              <a:buChar char="v"/>
            </a:pPr>
            <a:r>
              <a:rPr lang="es-ES" sz="2000" b="1" dirty="0" smtClean="0">
                <a:latin typeface="+mj-lt"/>
              </a:rPr>
              <a:t>La respiración con tubo aumenta el espacio muerto: </a:t>
            </a:r>
          </a:p>
          <a:p>
            <a:pPr marL="360363" indent="-360363" algn="l"/>
            <a:endParaRPr lang="es-ES" sz="1800" b="1" dirty="0" smtClean="0">
              <a:latin typeface="+mj-lt"/>
            </a:endParaRPr>
          </a:p>
          <a:p>
            <a:pPr marL="817563" lvl="1" indent="-360363" algn="l">
              <a:buFont typeface="Wingdings" pitchFamily="2" charset="2"/>
              <a:buChar char="v"/>
            </a:pPr>
            <a:r>
              <a:rPr lang="es-ES" sz="2000" b="1" dirty="0" smtClean="0">
                <a:latin typeface="+mj-lt"/>
              </a:rPr>
              <a:t>Espacio muerto anatómico:   </a:t>
            </a:r>
          </a:p>
          <a:p>
            <a:pPr marL="817563" lvl="1" indent="-360363" algn="l"/>
            <a:r>
              <a:rPr lang="es-ES" sz="1800" b="1" dirty="0" smtClean="0"/>
              <a:t>      </a:t>
            </a:r>
          </a:p>
          <a:p>
            <a:pPr marL="817563" lvl="1" indent="-360363" algn="l"/>
            <a:r>
              <a:rPr lang="es-ES" sz="1800" b="1" dirty="0" smtClean="0"/>
              <a:t>                                                                                         </a:t>
            </a:r>
            <a:r>
              <a:rPr lang="es-ES" sz="2000" b="1" dirty="0" smtClean="0"/>
              <a:t>Espacio muerto total</a:t>
            </a:r>
            <a:endParaRPr lang="es-ES" sz="2000" b="1" dirty="0" smtClean="0">
              <a:latin typeface="+mj-lt"/>
            </a:endParaRPr>
          </a:p>
          <a:p>
            <a:pPr marL="817563" lvl="1" indent="-360363" algn="l">
              <a:buFont typeface="Wingdings" pitchFamily="2" charset="2"/>
              <a:buChar char="v"/>
            </a:pPr>
            <a:r>
              <a:rPr lang="es-ES" sz="2000" b="1" dirty="0" smtClean="0">
                <a:latin typeface="+mj-lt"/>
              </a:rPr>
              <a:t>Espacio muerto del tubo:       </a:t>
            </a:r>
          </a:p>
          <a:p>
            <a:pPr marL="817563" lvl="1" indent="-360363" algn="l"/>
            <a:r>
              <a:rPr lang="es-ES" sz="2000" b="1" dirty="0" smtClean="0">
                <a:latin typeface="+mj-lt"/>
              </a:rPr>
              <a:t>		   (40-50 cm x 2 cm)</a:t>
            </a:r>
          </a:p>
          <a:p>
            <a:pPr marL="817563" lvl="1" indent="-360363" algn="l"/>
            <a:endParaRPr lang="es-ES" sz="1800" b="1" dirty="0" smtClean="0">
              <a:latin typeface="+mj-lt"/>
            </a:endParaRPr>
          </a:p>
          <a:p>
            <a:pPr marL="817563" lvl="1" indent="-360363" algn="l"/>
            <a:r>
              <a:rPr lang="es-ES" sz="1800" b="1" dirty="0" smtClean="0">
                <a:latin typeface="+mj-lt"/>
              </a:rPr>
              <a:t>	</a:t>
            </a:r>
          </a:p>
          <a:p>
            <a:pPr marL="817563" lvl="1" indent="-360363" algn="l"/>
            <a:endParaRPr lang="es-ES" sz="1800" b="1" dirty="0" smtClean="0">
              <a:latin typeface="+mj-lt"/>
            </a:endParaRPr>
          </a:p>
          <a:p>
            <a:pPr marL="817563" lvl="1" indent="-360363" algn="l"/>
            <a:endParaRPr lang="es-ES" sz="1800" b="1" dirty="0" smtClean="0">
              <a:latin typeface="+mj-lt"/>
            </a:endParaRPr>
          </a:p>
          <a:p>
            <a:pPr marL="817563" lvl="1" indent="-360363" algn="l"/>
            <a:endParaRPr lang="es-ES" sz="1800" b="1" dirty="0" smtClean="0">
              <a:latin typeface="+mj-lt"/>
            </a:endParaRPr>
          </a:p>
          <a:p>
            <a:pPr marL="817563" lvl="1" indent="-360363" algn="l"/>
            <a:endParaRPr lang="es-ES" sz="1800" b="1" dirty="0" smtClean="0">
              <a:latin typeface="+mj-lt"/>
            </a:endParaRPr>
          </a:p>
          <a:p>
            <a:pPr marL="817563" lvl="1" indent="-360363" algn="l"/>
            <a:endParaRPr lang="es-ES" sz="1800" b="1" dirty="0" smtClean="0">
              <a:latin typeface="+mj-lt"/>
            </a:endParaRPr>
          </a:p>
          <a:p>
            <a:pPr marL="817563" lvl="1" indent="-360363" algn="l"/>
            <a:endParaRPr lang="es-ES" sz="1800" b="1" dirty="0" smtClean="0">
              <a:latin typeface="+mj-lt"/>
            </a:endParaRPr>
          </a:p>
          <a:p>
            <a:pPr marL="817563" lvl="1" indent="-360363" algn="l"/>
            <a:endParaRPr lang="es-ES" sz="1800" b="1" dirty="0" smtClean="0">
              <a:latin typeface="+mj-lt"/>
            </a:endParaRPr>
          </a:p>
          <a:p>
            <a:pPr marL="360363" indent="-360363" algn="l"/>
            <a:r>
              <a:rPr lang="es-ES" sz="2000" b="1" dirty="0" smtClean="0">
                <a:latin typeface="+mj-lt"/>
              </a:rPr>
              <a:t>SE EVITA: respirando lenta y profundamente</a:t>
            </a:r>
          </a:p>
          <a:p>
            <a:pPr marL="817563" lvl="1" indent="-360363" algn="l"/>
            <a:endParaRPr lang="es-ES" sz="1800" b="1" dirty="0" smtClean="0">
              <a:latin typeface="+mj-lt"/>
            </a:endParaRPr>
          </a:p>
          <a:p>
            <a:pPr marL="360363" indent="-360363" algn="l"/>
            <a:r>
              <a:rPr lang="es-ES" sz="2000" b="1" dirty="0" smtClean="0">
                <a:latin typeface="+mj-lt"/>
              </a:rPr>
              <a:t>En niños con tubos de adulto es más grave  por su volumen pulmonares pequeños</a:t>
            </a:r>
          </a:p>
        </p:txBody>
      </p:sp>
      <p:graphicFrame>
        <p:nvGraphicFramePr>
          <p:cNvPr id="8" name="7 Diagrama"/>
          <p:cNvGraphicFramePr/>
          <p:nvPr/>
        </p:nvGraphicFramePr>
        <p:xfrm>
          <a:off x="3571868" y="1749642"/>
          <a:ext cx="3333752" cy="16748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2" name="11 Diagrama"/>
          <p:cNvGraphicFramePr/>
          <p:nvPr/>
        </p:nvGraphicFramePr>
        <p:xfrm>
          <a:off x="273020" y="3464154"/>
          <a:ext cx="6370682" cy="2000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7" name="16 Diagrama"/>
          <p:cNvGraphicFramePr/>
          <p:nvPr/>
        </p:nvGraphicFramePr>
        <p:xfrm>
          <a:off x="6643702" y="3392716"/>
          <a:ext cx="2357454" cy="20717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Flecha derecha"/>
          <p:cNvSpPr/>
          <p:nvPr/>
        </p:nvSpPr>
        <p:spPr>
          <a:xfrm>
            <a:off x="6572264" y="3571876"/>
            <a:ext cx="21602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142853"/>
            <a:ext cx="8715435" cy="571504"/>
          </a:xfrm>
          <a:solidFill>
            <a:srgbClr val="FFCCCC"/>
          </a:solidFill>
        </p:spPr>
        <p:txBody>
          <a:bodyPr>
            <a:normAutofit fontScale="90000"/>
          </a:bodyPr>
          <a:lstStyle/>
          <a:p>
            <a:r>
              <a:rPr lang="es-MX" sz="4000" b="1" dirty="0" smtClean="0"/>
              <a:t>RESPUESTA RESPIRATORIA</a:t>
            </a:r>
            <a:endParaRPr lang="es-ES" sz="4000" b="1" dirty="0" smtClean="0"/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214282" y="857232"/>
            <a:ext cx="8786874" cy="1015663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60363" indent="-360363" algn="l">
              <a:buFont typeface="Wingdings" pitchFamily="2" charset="2"/>
              <a:buChar char="v"/>
            </a:pPr>
            <a:r>
              <a:rPr lang="es-ES" sz="2000" b="1" dirty="0" smtClean="0">
                <a:cs typeface="Times New Roman" pitchFamily="18" charset="0"/>
              </a:rPr>
              <a:t>La presión depende:</a:t>
            </a:r>
          </a:p>
          <a:p>
            <a:pPr marL="1260475" lvl="2" indent="-346075" algn="l" defTabSz="720725">
              <a:buFont typeface="Wingdings" pitchFamily="2" charset="2"/>
              <a:buChar char="§"/>
            </a:pPr>
            <a:r>
              <a:rPr lang="es-ES" sz="2000" b="1" dirty="0" smtClean="0">
                <a:cs typeface="Times New Roman" pitchFamily="18" charset="0"/>
              </a:rPr>
              <a:t>Condiciones atmosféricas</a:t>
            </a:r>
          </a:p>
          <a:p>
            <a:pPr marL="1260475" lvl="2" indent="-346075" algn="l" defTabSz="720725">
              <a:buFont typeface="Wingdings" pitchFamily="2" charset="2"/>
              <a:buChar char="§"/>
            </a:pPr>
            <a:r>
              <a:rPr lang="es-ES" sz="2000" b="1" dirty="0" smtClean="0">
                <a:cs typeface="Times New Roman" pitchFamily="18" charset="0"/>
              </a:rPr>
              <a:t>Altitud </a:t>
            </a: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214281" y="2942849"/>
            <a:ext cx="4357719" cy="3726511"/>
            <a:chOff x="3791" y="770"/>
            <a:chExt cx="1632" cy="2928"/>
          </a:xfrm>
        </p:grpSpPr>
        <p:sp>
          <p:nvSpPr>
            <p:cNvPr id="16" name="AutoShape 23"/>
            <p:cNvSpPr>
              <a:spLocks noChangeArrowheads="1"/>
            </p:cNvSpPr>
            <p:nvPr/>
          </p:nvSpPr>
          <p:spPr bwMode="auto">
            <a:xfrm>
              <a:off x="3791" y="770"/>
              <a:ext cx="1632" cy="2928"/>
            </a:xfrm>
            <a:prstGeom prst="foldedCorner">
              <a:avLst>
                <a:gd name="adj" fmla="val 12500"/>
              </a:avLst>
            </a:prstGeom>
            <a:solidFill>
              <a:srgbClr val="FFD62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9" name="Text Box 24"/>
            <p:cNvSpPr txBox="1">
              <a:spLocks noChangeArrowheads="1"/>
            </p:cNvSpPr>
            <p:nvPr/>
          </p:nvSpPr>
          <p:spPr bwMode="auto">
            <a:xfrm>
              <a:off x="3805" y="813"/>
              <a:ext cx="1590" cy="2491"/>
            </a:xfrm>
            <a:prstGeom prst="rect">
              <a:avLst/>
            </a:prstGeom>
            <a:solidFill>
              <a:srgbClr val="FFD62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442913" indent="-442913" algn="ctr"/>
              <a:r>
                <a:rPr lang="es-ES" sz="2000" b="1" dirty="0" smtClean="0">
                  <a:latin typeface="Times New Roman" pitchFamily="18" charset="0"/>
                  <a:cs typeface="Times New Roman" pitchFamily="18" charset="0"/>
                </a:rPr>
                <a:t>GRAN INCREMENTO DEL</a:t>
              </a:r>
            </a:p>
            <a:p>
              <a:pPr marL="442913" indent="-442913" algn="ctr"/>
              <a:r>
                <a:rPr lang="es-ES" sz="2000" b="1" dirty="0" smtClean="0">
                  <a:latin typeface="Times New Roman" pitchFamily="18" charset="0"/>
                  <a:cs typeface="Times New Roman" pitchFamily="18" charset="0"/>
                </a:rPr>
                <a:t>TRABAJO RESPIRATORIO:</a:t>
              </a:r>
            </a:p>
            <a:p>
              <a:pPr marL="442913" indent="-442913" algn="l"/>
              <a:endParaRPr lang="es-ES" sz="2000" b="1" dirty="0" smtClean="0">
                <a:latin typeface="Times New Roman" pitchFamily="18" charset="0"/>
                <a:cs typeface="Times New Roman" pitchFamily="18" charset="0"/>
              </a:endParaRPr>
            </a:p>
            <a:p>
              <a:pPr marL="442913" indent="-442913" algn="l"/>
              <a:r>
                <a:rPr lang="es-ES" sz="20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s-ES" sz="2000" b="1" dirty="0" err="1" smtClean="0">
                  <a:latin typeface="Times New Roman" pitchFamily="18" charset="0"/>
                  <a:cs typeface="Times New Roman" pitchFamily="18" charset="0"/>
                </a:rPr>
                <a:t>PpI</a:t>
              </a:r>
              <a:r>
                <a:rPr lang="es-ES" sz="2000" b="1" dirty="0" smtClean="0">
                  <a:latin typeface="Times New Roman" pitchFamily="18" charset="0"/>
                  <a:cs typeface="Times New Roman" pitchFamily="18" charset="0"/>
                </a:rPr>
                <a:t> &gt;100 mm Hg  = P hidrostática         	                 de 1’35 m de agua          </a:t>
              </a:r>
            </a:p>
            <a:p>
              <a:pPr marL="442913" indent="-442913" algn="l"/>
              <a:endParaRPr lang="es-ES" sz="2000" b="1" dirty="0" smtClean="0">
                <a:latin typeface="Times New Roman" pitchFamily="18" charset="0"/>
                <a:cs typeface="Times New Roman" pitchFamily="18" charset="0"/>
              </a:endParaRPr>
            </a:p>
            <a:p>
              <a:pPr marL="442913" indent="-442913" algn="l"/>
              <a:r>
                <a:rPr lang="es-ES" sz="2000" b="1" dirty="0" smtClean="0">
                  <a:latin typeface="Times New Roman" pitchFamily="18" charset="0"/>
                  <a:cs typeface="Times New Roman" pitchFamily="18" charset="0"/>
                </a:rPr>
                <a:t>Tórax no se puede expandir más</a:t>
              </a:r>
            </a:p>
            <a:p>
              <a:pPr marL="442913" indent="-442913" algn="l"/>
              <a:endParaRPr lang="es-ES" sz="2000" b="1" dirty="0" smtClean="0">
                <a:latin typeface="Times New Roman" pitchFamily="18" charset="0"/>
                <a:cs typeface="Times New Roman" pitchFamily="18" charset="0"/>
              </a:endParaRPr>
            </a:p>
            <a:p>
              <a:pPr marL="442913" indent="-442913" algn="ctr"/>
              <a:endParaRPr lang="es-ES" sz="2000" b="1" dirty="0" smtClean="0">
                <a:latin typeface="Times New Roman" pitchFamily="18" charset="0"/>
                <a:cs typeface="Times New Roman" pitchFamily="18" charset="0"/>
              </a:endParaRPr>
            </a:p>
            <a:p>
              <a:pPr marL="442913" indent="-442913" algn="ctr"/>
              <a:r>
                <a:rPr lang="es-ES" sz="2000" b="1" dirty="0" smtClean="0">
                  <a:latin typeface="Times New Roman" pitchFamily="18" charset="0"/>
                  <a:cs typeface="Times New Roman" pitchFamily="18" charset="0"/>
                </a:rPr>
                <a:t>Tubo de no más de 60 cm</a:t>
              </a:r>
              <a:endParaRPr lang="es-ES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1" name="20 Flecha derecha"/>
          <p:cNvSpPr/>
          <p:nvPr/>
        </p:nvSpPr>
        <p:spPr>
          <a:xfrm>
            <a:off x="7236296" y="3933056"/>
            <a:ext cx="21602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4714876" y="2920550"/>
            <a:ext cx="4330004" cy="3754655"/>
            <a:chOff x="3840" y="649"/>
            <a:chExt cx="1632" cy="3148"/>
          </a:xfrm>
        </p:grpSpPr>
        <p:sp>
          <p:nvSpPr>
            <p:cNvPr id="23" name="AutoShape 23"/>
            <p:cNvSpPr>
              <a:spLocks noChangeArrowheads="1"/>
            </p:cNvSpPr>
            <p:nvPr/>
          </p:nvSpPr>
          <p:spPr bwMode="auto">
            <a:xfrm>
              <a:off x="3840" y="649"/>
              <a:ext cx="1632" cy="3148"/>
            </a:xfrm>
            <a:prstGeom prst="foldedCorner">
              <a:avLst>
                <a:gd name="adj" fmla="val 12500"/>
              </a:avLst>
            </a:prstGeom>
            <a:solidFill>
              <a:srgbClr val="FFD62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4" name="Text Box 24"/>
            <p:cNvSpPr txBox="1">
              <a:spLocks noChangeArrowheads="1"/>
            </p:cNvSpPr>
            <p:nvPr/>
          </p:nvSpPr>
          <p:spPr bwMode="auto">
            <a:xfrm>
              <a:off x="3840" y="653"/>
              <a:ext cx="1592" cy="2916"/>
            </a:xfrm>
            <a:prstGeom prst="rect">
              <a:avLst/>
            </a:prstGeom>
            <a:solidFill>
              <a:srgbClr val="FFD62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900113" lvl="1" indent="-442913" algn="ctr"/>
              <a:r>
                <a:rPr lang="es-ES" sz="2000" b="1" dirty="0" smtClean="0">
                  <a:latin typeface="Times New Roman" pitchFamily="18" charset="0"/>
                  <a:cs typeface="Times New Roman" pitchFamily="18" charset="0"/>
                </a:rPr>
                <a:t>COMPRESIÓN DE LAS</a:t>
              </a:r>
            </a:p>
            <a:p>
              <a:pPr marL="900113" lvl="1" indent="-442913" algn="ctr"/>
              <a:r>
                <a:rPr lang="es-ES" sz="2000" b="1" dirty="0" smtClean="0">
                  <a:latin typeface="Times New Roman" pitchFamily="18" charset="0"/>
                  <a:cs typeface="Times New Roman" pitchFamily="18" charset="0"/>
                </a:rPr>
                <a:t>CAVIDADES INTERNAS:</a:t>
              </a:r>
            </a:p>
            <a:p>
              <a:pPr marL="900113" lvl="1" indent="-442913" algn="l"/>
              <a:endParaRPr lang="es-ES" sz="2000" b="1" dirty="0" smtClean="0">
                <a:latin typeface="Times New Roman" pitchFamily="18" charset="0"/>
                <a:cs typeface="Times New Roman" pitchFamily="18" charset="0"/>
              </a:endParaRPr>
            </a:p>
            <a:p>
              <a:pPr marL="442913" indent="-442913" algn="l"/>
              <a:r>
                <a:rPr lang="es-ES" sz="2000" b="1" dirty="0" smtClean="0">
                  <a:latin typeface="Times New Roman" pitchFamily="18" charset="0"/>
                  <a:cs typeface="Times New Roman" pitchFamily="18" charset="0"/>
                </a:rPr>
                <a:t>Al ascender</a:t>
              </a:r>
              <a:r>
                <a:rPr lang="es-ES" sz="2000" b="1" dirty="0" smtClean="0">
                  <a:latin typeface="Times New Roman" pitchFamily="18" charset="0"/>
                  <a:cs typeface="Times New Roman" pitchFamily="18" charset="0"/>
                  <a:sym typeface="Wingdings" pitchFamily="2" charset="2"/>
                </a:rPr>
                <a:t>      ↓P       se expanden</a:t>
              </a:r>
            </a:p>
            <a:p>
              <a:pPr marL="442913" indent="-442913" algn="l"/>
              <a:endParaRPr lang="es-ES" sz="20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endParaRPr>
            </a:p>
            <a:p>
              <a:pPr marL="442913" indent="-442913" algn="l"/>
              <a:r>
                <a:rPr lang="es-ES" sz="2000" b="1" dirty="0" smtClean="0">
                  <a:latin typeface="Times New Roman" pitchFamily="18" charset="0"/>
                  <a:cs typeface="Times New Roman" pitchFamily="18" charset="0"/>
                  <a:sym typeface="Wingdings" pitchFamily="2" charset="2"/>
                </a:rPr>
                <a:t>Al descender     ↑P       se comprimen</a:t>
              </a:r>
              <a:endParaRPr lang="es-ES" sz="2000" b="1" dirty="0" smtClean="0">
                <a:latin typeface="Times New Roman" pitchFamily="18" charset="0"/>
                <a:cs typeface="Times New Roman" pitchFamily="18" charset="0"/>
              </a:endParaRPr>
            </a:p>
            <a:p>
              <a:pPr marL="442913" indent="-442913" algn="l"/>
              <a:r>
                <a:rPr lang="es-ES" sz="2000" b="1" dirty="0" smtClean="0">
                  <a:latin typeface="Times New Roman" pitchFamily="18" charset="0"/>
                  <a:cs typeface="Times New Roman" pitchFamily="18" charset="0"/>
                </a:rPr>
                <a:t>	</a:t>
              </a:r>
            </a:p>
            <a:p>
              <a:pPr marL="442913" indent="-442913" algn="l"/>
              <a:r>
                <a:rPr lang="es-ES" sz="2000" b="1" dirty="0" smtClean="0">
                  <a:latin typeface="Times New Roman" pitchFamily="18" charset="0"/>
                  <a:cs typeface="Times New Roman" pitchFamily="18" charset="0"/>
                </a:rPr>
                <a:t>	   </a:t>
              </a:r>
            </a:p>
            <a:p>
              <a:pPr marL="442913" indent="-442913" algn="l"/>
              <a:endParaRPr lang="es-ES" sz="2000" b="1" dirty="0" smtClean="0">
                <a:latin typeface="Times New Roman" pitchFamily="18" charset="0"/>
                <a:cs typeface="Times New Roman" pitchFamily="18" charset="0"/>
              </a:endParaRPr>
            </a:p>
            <a:p>
              <a:pPr marL="442913" indent="-442913" algn="l"/>
              <a:r>
                <a:rPr lang="es-ES" sz="2000" b="1" dirty="0" smtClean="0">
                  <a:latin typeface="Times New Roman" pitchFamily="18" charset="0"/>
                  <a:cs typeface="Times New Roman" pitchFamily="18" charset="0"/>
                </a:rPr>
                <a:t>	    Ruptura de capilares</a:t>
              </a:r>
            </a:p>
            <a:p>
              <a:pPr marL="442913" indent="-442913" algn="l"/>
              <a:r>
                <a:rPr lang="es-ES" sz="2000" b="1" dirty="0" smtClean="0">
                  <a:latin typeface="Times New Roman" pitchFamily="18" charset="0"/>
                  <a:cs typeface="Times New Roman" pitchFamily="18" charset="0"/>
                </a:rPr>
                <a:t>	        Encharcamiento</a:t>
              </a:r>
            </a:p>
          </p:txBody>
        </p:sp>
      </p:grpSp>
      <p:sp>
        <p:nvSpPr>
          <p:cNvPr id="25" name="24 Flecha abajo"/>
          <p:cNvSpPr/>
          <p:nvPr/>
        </p:nvSpPr>
        <p:spPr>
          <a:xfrm>
            <a:off x="2051720" y="5229200"/>
            <a:ext cx="428628" cy="48638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25 Flecha derecha"/>
          <p:cNvSpPr/>
          <p:nvPr/>
        </p:nvSpPr>
        <p:spPr>
          <a:xfrm>
            <a:off x="6184312" y="3933056"/>
            <a:ext cx="214314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26 Flecha derecha"/>
          <p:cNvSpPr/>
          <p:nvPr/>
        </p:nvSpPr>
        <p:spPr>
          <a:xfrm>
            <a:off x="6277060" y="4575442"/>
            <a:ext cx="214314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27 Flecha derecha"/>
          <p:cNvSpPr/>
          <p:nvPr/>
        </p:nvSpPr>
        <p:spPr>
          <a:xfrm>
            <a:off x="6867192" y="3933056"/>
            <a:ext cx="214314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28 Flecha derecha"/>
          <p:cNvSpPr/>
          <p:nvPr/>
        </p:nvSpPr>
        <p:spPr>
          <a:xfrm>
            <a:off x="6925132" y="4573732"/>
            <a:ext cx="214314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29 Flecha abajo"/>
          <p:cNvSpPr/>
          <p:nvPr/>
        </p:nvSpPr>
        <p:spPr>
          <a:xfrm>
            <a:off x="6444208" y="5085184"/>
            <a:ext cx="428628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Text Box 6"/>
          <p:cNvSpPr txBox="1">
            <a:spLocks noChangeArrowheads="1"/>
          </p:cNvSpPr>
          <p:nvPr/>
        </p:nvSpPr>
        <p:spPr bwMode="auto">
          <a:xfrm>
            <a:off x="211020" y="1916832"/>
            <a:ext cx="8821644" cy="954107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60363" indent="-360363" algn="l"/>
            <a:endParaRPr lang="es-ES" sz="1800" b="1" dirty="0" smtClean="0"/>
          </a:p>
          <a:p>
            <a:pPr marL="346075" indent="-346075" algn="l" defTabSz="720725">
              <a:buFont typeface="Wingdings" pitchFamily="2" charset="2"/>
              <a:buChar char="v"/>
            </a:pPr>
            <a:r>
              <a:rPr lang="es-ES" sz="2000" b="1" dirty="0" smtClean="0"/>
              <a:t>Efectos del gradiente de presión atmosférica – presión interna:</a:t>
            </a:r>
          </a:p>
          <a:p>
            <a:pPr marL="346075" indent="-346075" algn="l" defTabSz="720725"/>
            <a:endParaRPr lang="es-ES" sz="1800" b="1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250825" y="188913"/>
            <a:ext cx="8642350" cy="525443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RESPUESTA RESPIRATORIA</a:t>
            </a:r>
            <a:endParaRPr kumimoji="0" lang="es-ES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4" name="13 Diagrama"/>
          <p:cNvGraphicFramePr/>
          <p:nvPr/>
        </p:nvGraphicFramePr>
        <p:xfrm>
          <a:off x="214282" y="857232"/>
          <a:ext cx="8572560" cy="12144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7" name="Picture 3" descr="C:\Users\Casa\Pictures\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44208" y="3367343"/>
            <a:ext cx="2515625" cy="3376357"/>
          </a:xfrm>
          <a:prstGeom prst="rect">
            <a:avLst/>
          </a:prstGeom>
          <a:noFill/>
        </p:spPr>
      </p:pic>
      <p:grpSp>
        <p:nvGrpSpPr>
          <p:cNvPr id="2" name="19 Grupo"/>
          <p:cNvGrpSpPr/>
          <p:nvPr/>
        </p:nvGrpSpPr>
        <p:grpSpPr>
          <a:xfrm>
            <a:off x="272728" y="5638792"/>
            <a:ext cx="6072230" cy="1143008"/>
            <a:chOff x="1" y="2923"/>
            <a:chExt cx="8572557" cy="772981"/>
          </a:xfrm>
          <a:scene3d>
            <a:camera prst="orthographicFront"/>
            <a:lightRig rig="flat" dir="t"/>
          </a:scene3d>
        </p:grpSpPr>
        <p:sp>
          <p:nvSpPr>
            <p:cNvPr id="21" name="20 Rectángulo redondeado"/>
            <p:cNvSpPr/>
            <p:nvPr/>
          </p:nvSpPr>
          <p:spPr>
            <a:xfrm>
              <a:off x="1" y="2923"/>
              <a:ext cx="8572557" cy="772981"/>
            </a:xfrm>
            <a:prstGeom prst="roundRect">
              <a:avLst>
                <a:gd name="adj" fmla="val 10000"/>
              </a:avLst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2" name="21 Rectángulo"/>
            <p:cNvSpPr/>
            <p:nvPr/>
          </p:nvSpPr>
          <p:spPr>
            <a:xfrm>
              <a:off x="33961" y="36883"/>
              <a:ext cx="8504637" cy="54577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40005" tIns="26670" rIns="40005" bIns="26670" numCol="1" spcCol="1270" anchor="ctr" anchorCtr="0">
              <a:noAutofit/>
            </a:bodyPr>
            <a:lstStyle/>
            <a:p>
              <a:pPr lvl="0" algn="l"/>
              <a:endParaRPr lang="es-ES" sz="2200" dirty="0" smtClean="0"/>
            </a:p>
            <a:p>
              <a:pPr lvl="0" algn="l"/>
              <a:r>
                <a:rPr lang="es-ES" sz="2200" dirty="0" smtClean="0"/>
                <a:t>Tubo más largo        mayor espacio muerto                    </a:t>
              </a:r>
            </a:p>
            <a:p>
              <a:pPr lvl="0" algn="l"/>
              <a:r>
                <a:rPr lang="es-ES" sz="2200" dirty="0" smtClean="0"/>
                <a:t> </a:t>
              </a:r>
              <a:r>
                <a:rPr lang="es-ES" sz="2000" dirty="0" smtClean="0"/>
                <a:t>      </a:t>
              </a:r>
            </a:p>
            <a:p>
              <a:pPr lvl="0" algn="l"/>
              <a:r>
                <a:rPr lang="es-ES" sz="2200" dirty="0" smtClean="0"/>
                <a:t>                                     no ventilación alveolar</a:t>
              </a:r>
              <a:endParaRPr lang="es-ES" sz="2200" dirty="0"/>
            </a:p>
          </p:txBody>
        </p:sp>
      </p:grpSp>
      <p:grpSp>
        <p:nvGrpSpPr>
          <p:cNvPr id="3" name="22 Grupo"/>
          <p:cNvGrpSpPr/>
          <p:nvPr/>
        </p:nvGrpSpPr>
        <p:grpSpPr>
          <a:xfrm>
            <a:off x="247620" y="3332163"/>
            <a:ext cx="6091519" cy="2214577"/>
            <a:chOff x="1" y="2923"/>
            <a:chExt cx="8599790" cy="1159472"/>
          </a:xfrm>
          <a:scene3d>
            <a:camera prst="orthographicFront"/>
            <a:lightRig rig="flat" dir="t"/>
          </a:scene3d>
        </p:grpSpPr>
        <p:sp>
          <p:nvSpPr>
            <p:cNvPr id="24" name="23 Rectángulo redondeado"/>
            <p:cNvSpPr/>
            <p:nvPr/>
          </p:nvSpPr>
          <p:spPr>
            <a:xfrm>
              <a:off x="1" y="2923"/>
              <a:ext cx="8572557" cy="1159472"/>
            </a:xfrm>
            <a:prstGeom prst="roundRect">
              <a:avLst>
                <a:gd name="adj" fmla="val 10000"/>
              </a:avLst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5" name="24 Rectángulo"/>
            <p:cNvSpPr/>
            <p:nvPr/>
          </p:nvSpPr>
          <p:spPr>
            <a:xfrm>
              <a:off x="95154" y="35870"/>
              <a:ext cx="8504637" cy="109155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40005" tIns="26670" rIns="40005" bIns="26670" numCol="1" spcCol="1270" anchor="ctr" anchorCtr="0">
              <a:noAutofit/>
            </a:bodyPr>
            <a:lstStyle/>
            <a:p>
              <a:pPr lvl="0" algn="l"/>
              <a:r>
                <a:rPr lang="es-ES" sz="2200" dirty="0" smtClean="0"/>
                <a:t>Extremo inferior del tubo: Tórax sometido a </a:t>
              </a:r>
              <a:r>
                <a:rPr lang="es-ES" sz="2200" dirty="0" err="1" smtClean="0"/>
                <a:t>PpI</a:t>
              </a:r>
              <a:endParaRPr lang="es-ES" sz="2200" dirty="0" smtClean="0"/>
            </a:p>
            <a:p>
              <a:pPr lvl="0" algn="l"/>
              <a:r>
                <a:rPr lang="es-ES" sz="2200" dirty="0" smtClean="0"/>
                <a:t>Extremo superior del tubo: aire a P atmosférica</a:t>
              </a:r>
            </a:p>
            <a:p>
              <a:pPr lvl="0" algn="l"/>
              <a:endParaRPr lang="es-ES" sz="2200" dirty="0" smtClean="0"/>
            </a:p>
            <a:p>
              <a:pPr lvl="0" algn="l"/>
              <a:r>
                <a:rPr lang="es-ES" sz="2200" dirty="0" smtClean="0"/>
                <a:t> Se inhala aire contra una presión negativa</a:t>
              </a:r>
            </a:p>
            <a:p>
              <a:pPr lvl="1" algn="l">
                <a:buFont typeface="Arial" pitchFamily="34" charset="0"/>
                <a:buChar char="•"/>
              </a:pPr>
              <a:r>
                <a:rPr lang="es-ES" sz="2200" dirty="0" smtClean="0"/>
                <a:t> difícil a partir de 5 </a:t>
              </a:r>
              <a:r>
                <a:rPr lang="es-ES" sz="2200" dirty="0" err="1" smtClean="0"/>
                <a:t>kpa</a:t>
              </a:r>
              <a:r>
                <a:rPr lang="es-ES" sz="2200" dirty="0" smtClean="0"/>
                <a:t> (50 cm de H</a:t>
              </a:r>
              <a:r>
                <a:rPr lang="es-ES" sz="2200" baseline="-25000" dirty="0" smtClean="0"/>
                <a:t>2</a:t>
              </a:r>
              <a:r>
                <a:rPr lang="es-ES" sz="2200" dirty="0" smtClean="0"/>
                <a:t>O) </a:t>
              </a:r>
            </a:p>
            <a:p>
              <a:pPr lvl="1" algn="l">
                <a:buFont typeface="Arial" pitchFamily="34" charset="0"/>
                <a:buChar char="•"/>
              </a:pPr>
              <a:r>
                <a:rPr lang="es-ES" sz="2200" dirty="0" smtClean="0"/>
                <a:t> imposible a partir de 1 m de profundidad</a:t>
              </a:r>
              <a:endParaRPr lang="es-ES" sz="2000" dirty="0" smtClean="0"/>
            </a:p>
          </p:txBody>
        </p:sp>
      </p:grpSp>
      <p:sp>
        <p:nvSpPr>
          <p:cNvPr id="26" name="25 Flecha a la derecha con muesca"/>
          <p:cNvSpPr/>
          <p:nvPr/>
        </p:nvSpPr>
        <p:spPr>
          <a:xfrm>
            <a:off x="2144936" y="5805264"/>
            <a:ext cx="285752" cy="214314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26 Flecha abajo"/>
          <p:cNvSpPr/>
          <p:nvPr/>
        </p:nvSpPr>
        <p:spPr>
          <a:xfrm>
            <a:off x="3635896" y="6093296"/>
            <a:ext cx="214314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27 Flecha abajo"/>
          <p:cNvSpPr/>
          <p:nvPr/>
        </p:nvSpPr>
        <p:spPr>
          <a:xfrm>
            <a:off x="2857488" y="4151318"/>
            <a:ext cx="214314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4" name="28 Grupo"/>
          <p:cNvGrpSpPr/>
          <p:nvPr/>
        </p:nvGrpSpPr>
        <p:grpSpPr>
          <a:xfrm>
            <a:off x="-180528" y="2132856"/>
            <a:ext cx="8988439" cy="3706053"/>
            <a:chOff x="33961" y="-2550045"/>
            <a:chExt cx="8841084" cy="3132704"/>
          </a:xfrm>
          <a:scene3d>
            <a:camera prst="orthographicFront"/>
            <a:lightRig rig="flat" dir="t"/>
          </a:scene3d>
        </p:grpSpPr>
        <p:sp>
          <p:nvSpPr>
            <p:cNvPr id="30" name="29 Rectángulo redondeado"/>
            <p:cNvSpPr/>
            <p:nvPr/>
          </p:nvSpPr>
          <p:spPr>
            <a:xfrm>
              <a:off x="446571" y="-2550045"/>
              <a:ext cx="8428474" cy="966178"/>
            </a:xfrm>
            <a:prstGeom prst="roundRect">
              <a:avLst>
                <a:gd name="adj" fmla="val 10000"/>
              </a:avLst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/>
            <a:lstStyle/>
            <a:p>
              <a:pPr algn="l"/>
              <a:r>
                <a:rPr lang="es-ES" sz="2200" dirty="0" smtClean="0"/>
                <a:t>Profundidad 40m  </a:t>
              </a:r>
              <a:r>
                <a:rPr lang="es-ES" sz="2200" dirty="0" smtClean="0">
                  <a:sym typeface="Wingdings" pitchFamily="2" charset="2"/>
                </a:rPr>
                <a:t>     alta P        pulmones comprimidos y tórax expandido</a:t>
              </a:r>
            </a:p>
            <a:p>
              <a:pPr algn="l"/>
              <a:r>
                <a:rPr lang="es-ES" sz="2200" dirty="0" smtClean="0">
                  <a:sym typeface="Wingdings" pitchFamily="2" charset="2"/>
                </a:rPr>
                <a:t>                                             </a:t>
              </a:r>
            </a:p>
            <a:p>
              <a:pPr algn="l"/>
              <a:r>
                <a:rPr lang="es-ES" sz="2200" dirty="0" smtClean="0">
                  <a:sym typeface="Wingdings" pitchFamily="2" charset="2"/>
                </a:rPr>
                <a:t>                                                     ruptura capilar pulmonar y encharcamiento</a:t>
              </a:r>
              <a:endParaRPr lang="es-ES" sz="2200" dirty="0"/>
            </a:p>
          </p:txBody>
        </p:sp>
        <p:sp>
          <p:nvSpPr>
            <p:cNvPr id="31" name="30 Rectángulo"/>
            <p:cNvSpPr/>
            <p:nvPr/>
          </p:nvSpPr>
          <p:spPr>
            <a:xfrm>
              <a:off x="33961" y="36883"/>
              <a:ext cx="8504637" cy="54577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40005" tIns="26670" rIns="40005" bIns="26670" numCol="1" spcCol="1270" anchor="ctr" anchorCtr="0">
              <a:noAutofit/>
            </a:bodyPr>
            <a:lstStyle/>
            <a:p>
              <a:pPr lvl="0" algn="l"/>
              <a:endParaRPr lang="es-ES" sz="2200" dirty="0" smtClean="0"/>
            </a:p>
            <a:p>
              <a:pPr lvl="0" algn="l"/>
              <a:endParaRPr lang="es-ES" sz="2200" dirty="0"/>
            </a:p>
          </p:txBody>
        </p:sp>
      </p:grpSp>
      <p:sp>
        <p:nvSpPr>
          <p:cNvPr id="33" name="32 Flecha a la derecha con muesca"/>
          <p:cNvSpPr/>
          <p:nvPr/>
        </p:nvSpPr>
        <p:spPr>
          <a:xfrm>
            <a:off x="2411760" y="2276872"/>
            <a:ext cx="285752" cy="214314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4" name="33 Flecha a la derecha con muesca"/>
          <p:cNvSpPr/>
          <p:nvPr/>
        </p:nvSpPr>
        <p:spPr>
          <a:xfrm>
            <a:off x="3491880" y="2276872"/>
            <a:ext cx="285752" cy="214314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" name="34 Flecha abajo"/>
          <p:cNvSpPr/>
          <p:nvPr/>
        </p:nvSpPr>
        <p:spPr>
          <a:xfrm>
            <a:off x="5436096" y="2564904"/>
            <a:ext cx="214314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11560" y="2996952"/>
            <a:ext cx="7851648" cy="18288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S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Snap ITC" pitchFamily="82" charset="0"/>
              </a:rPr>
              <a:t>RESPUESTAS RESPIRATORIAS A LOS CAMBIOS DE PRESIÓN EXTERNA.</a:t>
            </a:r>
            <a:r>
              <a:rPr lang="es-ES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Snap ITC" pitchFamily="82" charset="0"/>
              </a:rPr>
              <a:t> </a:t>
            </a: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289304" y="5105400"/>
            <a:ext cx="7854696" cy="17526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s-ES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entury Gothic" pitchFamily="34" charset="0"/>
              </a:rPr>
              <a:t>CON BOMBONA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s-ES" dirty="0"/>
          </a:p>
        </p:txBody>
      </p:sp>
      <p:graphicFrame>
        <p:nvGraphicFramePr>
          <p:cNvPr id="4" name="3 Diagrama"/>
          <p:cNvGraphicFramePr/>
          <p:nvPr/>
        </p:nvGraphicFramePr>
        <p:xfrm>
          <a:off x="179512" y="3789040"/>
          <a:ext cx="4536504" cy="3068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125" name="Picture 4" descr="C:\Users\usuario\AppData\Local\Microsoft\Windows\Temporary Internet Files\Content.IE5\395RDB3A\MM900318099[1]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1013" y="2560638"/>
            <a:ext cx="1716087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5" descr="C:\Users\usuario\AppData\Local\Microsoft\Windows\Temporary Internet Files\Content.IE5\395RDB3A\MM900318099[1]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94488" y="3425825"/>
            <a:ext cx="1693862" cy="114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6012160" y="6237312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Carmen Escalona García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340768"/>
            <a:ext cx="3724275" cy="51530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476672"/>
            <a:ext cx="82296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sz="2700" b="1" dirty="0" smtClean="0">
                <a:latin typeface="Century Gothic" pitchFamily="34" charset="0"/>
              </a:rPr>
              <a:t>En casi todas las modalidades que recurren a aparatos de respiración, el sistema más utilizado es el de un </a:t>
            </a:r>
            <a:r>
              <a:rPr lang="es-ES" sz="2700" b="1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Century Gothic" pitchFamily="34" charset="0"/>
              </a:rPr>
              <a:t>REGULADOR</a:t>
            </a:r>
            <a:r>
              <a:rPr lang="es-ES" sz="2700" b="1" dirty="0" smtClean="0">
                <a:latin typeface="Century Gothic" pitchFamily="34" charset="0"/>
              </a:rPr>
              <a:t> alimentado por una o más botellas de aire comprimido.</a:t>
            </a:r>
            <a:endParaRPr lang="es-ES" dirty="0"/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</p:nvPr>
        </p:nvGraphicFramePr>
        <p:xfrm>
          <a:off x="3924300" y="1935163"/>
          <a:ext cx="47625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146" name="Picture 2" descr="http://www.ecologismo.com/wp-content/uploads/2010/06/Jacques-Cousteau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452320" y="5157192"/>
            <a:ext cx="1467544" cy="1467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Elipse"/>
          <p:cNvSpPr/>
          <p:nvPr/>
        </p:nvSpPr>
        <p:spPr>
          <a:xfrm>
            <a:off x="3000364" y="214290"/>
            <a:ext cx="2571768" cy="7858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Altura elevada/Baja PO2</a:t>
            </a:r>
            <a:endParaRPr lang="es-ES" dirty="0"/>
          </a:p>
        </p:txBody>
      </p:sp>
      <p:sp>
        <p:nvSpPr>
          <p:cNvPr id="5" name="4 Elipse"/>
          <p:cNvSpPr/>
          <p:nvPr/>
        </p:nvSpPr>
        <p:spPr>
          <a:xfrm>
            <a:off x="285720" y="1000108"/>
            <a:ext cx="1571636" cy="5715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smtClean="0"/>
              <a:t>Inmediato</a:t>
            </a:r>
            <a:endParaRPr lang="es-ES" dirty="0"/>
          </a:p>
        </p:txBody>
      </p:sp>
      <p:sp>
        <p:nvSpPr>
          <p:cNvPr id="7" name="6 Elipse"/>
          <p:cNvSpPr/>
          <p:nvPr/>
        </p:nvSpPr>
        <p:spPr>
          <a:xfrm>
            <a:off x="3500430" y="1285860"/>
            <a:ext cx="1571636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smtClean="0"/>
              <a:t>Días</a:t>
            </a:r>
            <a:endParaRPr lang="es-ES" dirty="0"/>
          </a:p>
        </p:txBody>
      </p:sp>
      <p:sp>
        <p:nvSpPr>
          <p:cNvPr id="9" name="8 Elipse"/>
          <p:cNvSpPr/>
          <p:nvPr/>
        </p:nvSpPr>
        <p:spPr>
          <a:xfrm>
            <a:off x="6500826" y="928670"/>
            <a:ext cx="1571636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smtClean="0"/>
              <a:t>Semanas</a:t>
            </a:r>
            <a:endParaRPr lang="es-ES" dirty="0"/>
          </a:p>
        </p:txBody>
      </p:sp>
      <p:cxnSp>
        <p:nvCxnSpPr>
          <p:cNvPr id="11" name="10 Conector recto de flecha"/>
          <p:cNvCxnSpPr/>
          <p:nvPr/>
        </p:nvCxnSpPr>
        <p:spPr>
          <a:xfrm rot="5400000">
            <a:off x="937815" y="1878609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CuadroTexto"/>
          <p:cNvSpPr txBox="1"/>
          <p:nvPr/>
        </p:nvSpPr>
        <p:spPr>
          <a:xfrm>
            <a:off x="0" y="2000240"/>
            <a:ext cx="2571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Cuerpos carotideos</a:t>
            </a:r>
            <a:endParaRPr lang="es-ES" dirty="0"/>
          </a:p>
        </p:txBody>
      </p:sp>
      <p:sp>
        <p:nvSpPr>
          <p:cNvPr id="14" name="13 CuadroTexto"/>
          <p:cNvSpPr txBox="1"/>
          <p:nvPr/>
        </p:nvSpPr>
        <p:spPr>
          <a:xfrm>
            <a:off x="214282" y="2714620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Hiperventilación</a:t>
            </a:r>
            <a:endParaRPr lang="es-ES" sz="1600" dirty="0"/>
          </a:p>
        </p:txBody>
      </p:sp>
      <p:cxnSp>
        <p:nvCxnSpPr>
          <p:cNvPr id="15" name="14 Conector recto de flecha"/>
          <p:cNvCxnSpPr/>
          <p:nvPr/>
        </p:nvCxnSpPr>
        <p:spPr>
          <a:xfrm rot="5400000">
            <a:off x="893737" y="2535231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 de flecha"/>
          <p:cNvCxnSpPr/>
          <p:nvPr/>
        </p:nvCxnSpPr>
        <p:spPr>
          <a:xfrm rot="5400000">
            <a:off x="465109" y="3106735"/>
            <a:ext cx="214314" cy="1444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Conector recto de flecha"/>
          <p:cNvCxnSpPr/>
          <p:nvPr/>
        </p:nvCxnSpPr>
        <p:spPr>
          <a:xfrm rot="16200000" flipH="1">
            <a:off x="1035819" y="3107529"/>
            <a:ext cx="214314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19 CuadroTexto"/>
          <p:cNvSpPr txBox="1"/>
          <p:nvPr/>
        </p:nvSpPr>
        <p:spPr>
          <a:xfrm>
            <a:off x="0" y="3357562"/>
            <a:ext cx="10715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aire fresco alveolos</a:t>
            </a:r>
            <a:endParaRPr lang="es-ES" dirty="0"/>
          </a:p>
        </p:txBody>
      </p:sp>
      <p:cxnSp>
        <p:nvCxnSpPr>
          <p:cNvPr id="22" name="21 Conector recto de flecha"/>
          <p:cNvCxnSpPr/>
          <p:nvPr/>
        </p:nvCxnSpPr>
        <p:spPr>
          <a:xfrm rot="5400000" flipH="1" flipV="1">
            <a:off x="177769" y="3535363"/>
            <a:ext cx="21431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23 CuadroTexto"/>
          <p:cNvSpPr txBox="1"/>
          <p:nvPr/>
        </p:nvSpPr>
        <p:spPr>
          <a:xfrm>
            <a:off x="971600" y="3140968"/>
            <a:ext cx="9286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  PCO2 sangre arterial</a:t>
            </a:r>
            <a:endParaRPr lang="es-ES" dirty="0"/>
          </a:p>
        </p:txBody>
      </p:sp>
      <p:cxnSp>
        <p:nvCxnSpPr>
          <p:cNvPr id="25" name="24 Conector recto de flecha"/>
          <p:cNvCxnSpPr/>
          <p:nvPr/>
        </p:nvCxnSpPr>
        <p:spPr>
          <a:xfrm rot="5400000">
            <a:off x="929456" y="3571082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33 Conector recto de flecha"/>
          <p:cNvCxnSpPr/>
          <p:nvPr/>
        </p:nvCxnSpPr>
        <p:spPr>
          <a:xfrm rot="5400000">
            <a:off x="1250927" y="4321181"/>
            <a:ext cx="21431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35 CuadroTexto"/>
          <p:cNvSpPr txBox="1"/>
          <p:nvPr/>
        </p:nvSpPr>
        <p:spPr>
          <a:xfrm>
            <a:off x="714348" y="4357694"/>
            <a:ext cx="1500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Alcalosis respiratoria</a:t>
            </a:r>
            <a:endParaRPr lang="es-ES" dirty="0"/>
          </a:p>
        </p:txBody>
      </p:sp>
      <p:cxnSp>
        <p:nvCxnSpPr>
          <p:cNvPr id="40" name="39 Conector recto de flecha"/>
          <p:cNvCxnSpPr/>
          <p:nvPr/>
        </p:nvCxnSpPr>
        <p:spPr>
          <a:xfrm rot="5400000">
            <a:off x="1250927" y="5035561"/>
            <a:ext cx="21431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40 CuadroTexto"/>
          <p:cNvSpPr txBox="1"/>
          <p:nvPr/>
        </p:nvSpPr>
        <p:spPr>
          <a:xfrm>
            <a:off x="571472" y="5143512"/>
            <a:ext cx="2000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Afinidad hemoglobina por O2</a:t>
            </a:r>
            <a:endParaRPr lang="es-ES" dirty="0"/>
          </a:p>
        </p:txBody>
      </p:sp>
      <p:cxnSp>
        <p:nvCxnSpPr>
          <p:cNvPr id="42" name="41 Conector recto de flecha"/>
          <p:cNvCxnSpPr/>
          <p:nvPr/>
        </p:nvCxnSpPr>
        <p:spPr>
          <a:xfrm rot="5400000" flipH="1" flipV="1">
            <a:off x="965175" y="5321313"/>
            <a:ext cx="21431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42 CuadroTexto"/>
          <p:cNvSpPr txBox="1"/>
          <p:nvPr/>
        </p:nvSpPr>
        <p:spPr>
          <a:xfrm>
            <a:off x="642910" y="6211669"/>
            <a:ext cx="2992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Mayor carga de oxigeno en pulmones</a:t>
            </a:r>
            <a:endParaRPr lang="es-ES" dirty="0"/>
          </a:p>
        </p:txBody>
      </p:sp>
      <p:cxnSp>
        <p:nvCxnSpPr>
          <p:cNvPr id="44" name="43 Conector recto de flecha"/>
          <p:cNvCxnSpPr/>
          <p:nvPr/>
        </p:nvCxnSpPr>
        <p:spPr>
          <a:xfrm rot="5400000">
            <a:off x="1393803" y="6107131"/>
            <a:ext cx="21431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44 Conector recto de flecha"/>
          <p:cNvCxnSpPr/>
          <p:nvPr/>
        </p:nvCxnSpPr>
        <p:spPr>
          <a:xfrm rot="5400000">
            <a:off x="4178175" y="2166641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47 CuadroTexto"/>
          <p:cNvSpPr txBox="1"/>
          <p:nvPr/>
        </p:nvSpPr>
        <p:spPr>
          <a:xfrm>
            <a:off x="3571868" y="2285992"/>
            <a:ext cx="1500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2,3-DPG en los eritrocitos</a:t>
            </a:r>
            <a:endParaRPr lang="es-ES" dirty="0"/>
          </a:p>
        </p:txBody>
      </p:sp>
      <p:cxnSp>
        <p:nvCxnSpPr>
          <p:cNvPr id="49" name="48 Conector recto de flecha"/>
          <p:cNvCxnSpPr/>
          <p:nvPr/>
        </p:nvCxnSpPr>
        <p:spPr>
          <a:xfrm rot="5400000" flipH="1" flipV="1">
            <a:off x="3535355" y="2392355"/>
            <a:ext cx="21431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49 CuadroTexto"/>
          <p:cNvSpPr txBox="1"/>
          <p:nvPr/>
        </p:nvSpPr>
        <p:spPr>
          <a:xfrm>
            <a:off x="3635896" y="3645024"/>
            <a:ext cx="17145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Afinidad de la hemoglobina por el O2</a:t>
            </a:r>
            <a:endParaRPr lang="es-ES" dirty="0"/>
          </a:p>
        </p:txBody>
      </p:sp>
      <p:cxnSp>
        <p:nvCxnSpPr>
          <p:cNvPr id="51" name="50 Conector recto de flecha"/>
          <p:cNvCxnSpPr/>
          <p:nvPr/>
        </p:nvCxnSpPr>
        <p:spPr>
          <a:xfrm rot="5400000">
            <a:off x="4250183" y="3390777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51 Conector recto de flecha"/>
          <p:cNvCxnSpPr/>
          <p:nvPr/>
        </p:nvCxnSpPr>
        <p:spPr>
          <a:xfrm rot="5400000">
            <a:off x="3565822" y="3859114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52 Conector recto de flecha"/>
          <p:cNvCxnSpPr/>
          <p:nvPr/>
        </p:nvCxnSpPr>
        <p:spPr>
          <a:xfrm rot="5400000">
            <a:off x="4285902" y="4795218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53 CuadroTexto"/>
          <p:cNvSpPr txBox="1"/>
          <p:nvPr/>
        </p:nvSpPr>
        <p:spPr>
          <a:xfrm>
            <a:off x="3779912" y="5013176"/>
            <a:ext cx="15001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Descarga de oxígeno en los tejidos</a:t>
            </a:r>
            <a:endParaRPr lang="es-ES" dirty="0"/>
          </a:p>
        </p:txBody>
      </p:sp>
      <p:cxnSp>
        <p:nvCxnSpPr>
          <p:cNvPr id="55" name="54 Conector recto de flecha"/>
          <p:cNvCxnSpPr/>
          <p:nvPr/>
        </p:nvCxnSpPr>
        <p:spPr>
          <a:xfrm rot="5400000" flipH="1" flipV="1">
            <a:off x="3745557" y="5191547"/>
            <a:ext cx="21431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55 Conector recto de flecha"/>
          <p:cNvCxnSpPr/>
          <p:nvPr/>
        </p:nvCxnSpPr>
        <p:spPr>
          <a:xfrm rot="10800000" flipV="1">
            <a:off x="1979712" y="692694"/>
            <a:ext cx="864096" cy="5040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59 Conector recto de flecha"/>
          <p:cNvCxnSpPr/>
          <p:nvPr/>
        </p:nvCxnSpPr>
        <p:spPr>
          <a:xfrm>
            <a:off x="5724128" y="692696"/>
            <a:ext cx="648072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62 Conector recto de flecha"/>
          <p:cNvCxnSpPr>
            <a:stCxn id="4" idx="4"/>
            <a:endCxn id="7" idx="0"/>
          </p:cNvCxnSpPr>
          <p:nvPr/>
        </p:nvCxnSpPr>
        <p:spPr>
          <a:xfrm rot="5400000">
            <a:off x="4143372" y="1142984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66 Conector recto de flecha"/>
          <p:cNvCxnSpPr/>
          <p:nvPr/>
        </p:nvCxnSpPr>
        <p:spPr>
          <a:xfrm rot="5400000">
            <a:off x="7130503" y="1878609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69 CuadroTexto"/>
          <p:cNvSpPr txBox="1"/>
          <p:nvPr/>
        </p:nvSpPr>
        <p:spPr>
          <a:xfrm>
            <a:off x="6572264" y="2000240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Riñones</a:t>
            </a:r>
            <a:endParaRPr lang="es-ES" sz="1600" dirty="0"/>
          </a:p>
        </p:txBody>
      </p:sp>
      <p:cxnSp>
        <p:nvCxnSpPr>
          <p:cNvPr id="71" name="70 Conector recto de flecha"/>
          <p:cNvCxnSpPr/>
          <p:nvPr/>
        </p:nvCxnSpPr>
        <p:spPr>
          <a:xfrm rot="5400000">
            <a:off x="7108843" y="2535231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71 CuadroTexto"/>
          <p:cNvSpPr txBox="1"/>
          <p:nvPr/>
        </p:nvSpPr>
        <p:spPr>
          <a:xfrm>
            <a:off x="6643702" y="2786058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Eritropoyetina</a:t>
            </a:r>
            <a:endParaRPr lang="es-ES" sz="1600" dirty="0"/>
          </a:p>
        </p:txBody>
      </p:sp>
      <p:cxnSp>
        <p:nvCxnSpPr>
          <p:cNvPr id="73" name="72 Conector recto de flecha"/>
          <p:cNvCxnSpPr/>
          <p:nvPr/>
        </p:nvCxnSpPr>
        <p:spPr>
          <a:xfrm rot="5400000" flipH="1" flipV="1">
            <a:off x="6553869" y="2959299"/>
            <a:ext cx="21431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73 Conector recto de flecha"/>
          <p:cNvCxnSpPr/>
          <p:nvPr/>
        </p:nvCxnSpPr>
        <p:spPr>
          <a:xfrm rot="5400000">
            <a:off x="7108843" y="3321049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74 CuadroTexto"/>
          <p:cNvSpPr txBox="1"/>
          <p:nvPr/>
        </p:nvSpPr>
        <p:spPr>
          <a:xfrm>
            <a:off x="6715140" y="3571876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Médula ósea</a:t>
            </a:r>
            <a:endParaRPr lang="es-ES" sz="1600" dirty="0"/>
          </a:p>
        </p:txBody>
      </p:sp>
      <p:cxnSp>
        <p:nvCxnSpPr>
          <p:cNvPr id="76" name="75 Conector recto de flecha"/>
          <p:cNvCxnSpPr/>
          <p:nvPr/>
        </p:nvCxnSpPr>
        <p:spPr>
          <a:xfrm rot="5400000">
            <a:off x="7180281" y="4035429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76 CuadroTexto"/>
          <p:cNvSpPr txBox="1"/>
          <p:nvPr/>
        </p:nvSpPr>
        <p:spPr>
          <a:xfrm>
            <a:off x="6876256" y="4293096"/>
            <a:ext cx="15001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Recuento de eritrocitos y hemoglobina</a:t>
            </a:r>
            <a:endParaRPr lang="es-ES" dirty="0"/>
          </a:p>
        </p:txBody>
      </p:sp>
      <p:cxnSp>
        <p:nvCxnSpPr>
          <p:cNvPr id="78" name="77 Conector recto de flecha"/>
          <p:cNvCxnSpPr/>
          <p:nvPr/>
        </p:nvCxnSpPr>
        <p:spPr>
          <a:xfrm rot="5400000" flipH="1" flipV="1">
            <a:off x="6769893" y="4471467"/>
            <a:ext cx="21431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78 Conector recto de flecha"/>
          <p:cNvCxnSpPr/>
          <p:nvPr/>
        </p:nvCxnSpPr>
        <p:spPr>
          <a:xfrm rot="5400000">
            <a:off x="7562551" y="5334993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80 CuadroTexto"/>
          <p:cNvSpPr txBox="1"/>
          <p:nvPr/>
        </p:nvSpPr>
        <p:spPr>
          <a:xfrm>
            <a:off x="7000892" y="5572140"/>
            <a:ext cx="15001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 Contenido de oxigeno en sangre</a:t>
            </a:r>
            <a:endParaRPr lang="es-ES" dirty="0"/>
          </a:p>
        </p:txBody>
      </p:sp>
      <p:cxnSp>
        <p:nvCxnSpPr>
          <p:cNvPr id="82" name="81 Conector recto de flecha"/>
          <p:cNvCxnSpPr/>
          <p:nvPr/>
        </p:nvCxnSpPr>
        <p:spPr>
          <a:xfrm rot="5400000" flipH="1" flipV="1">
            <a:off x="6965967" y="5678503"/>
            <a:ext cx="21431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79512" y="836712"/>
            <a:ext cx="4375103" cy="575204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entury Gothic" pitchFamily="34" charset="0"/>
              </a:rPr>
              <a:t>Efectos</a:t>
            </a:r>
            <a:r>
              <a:rPr lang="es-ES" b="1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entury Gothic" pitchFamily="34" charset="0"/>
              </a:rPr>
              <a:t>:</a:t>
            </a: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sp>
        <p:nvSpPr>
          <p:cNvPr id="7172" name="2 Marcador de contenido"/>
          <p:cNvSpPr>
            <a:spLocks noGrp="1"/>
          </p:cNvSpPr>
          <p:nvPr>
            <p:ph idx="1"/>
          </p:nvPr>
        </p:nvSpPr>
        <p:spPr>
          <a:xfrm>
            <a:off x="3995936" y="980728"/>
            <a:ext cx="5843588" cy="3616325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es-ES" sz="2400" b="1" dirty="0" smtClean="0">
                <a:latin typeface="Century Gothic" pitchFamily="34" charset="0"/>
              </a:rPr>
              <a:t>*EFECTOS DEL AUMENTO DE LA PRESIÓN</a:t>
            </a:r>
          </a:p>
          <a:p>
            <a:pPr lvl="1"/>
            <a:r>
              <a:rPr lang="es-ES" sz="2000" dirty="0" smtClean="0">
                <a:latin typeface="Century Gothic" pitchFamily="34" charset="0"/>
              </a:rPr>
              <a:t>P. ambiente:  ↑1 atmósfera /10 m. de </a:t>
            </a:r>
            <a:r>
              <a:rPr lang="es-ES" sz="2000" dirty="0" err="1" smtClean="0">
                <a:latin typeface="Century Gothic" pitchFamily="34" charset="0"/>
              </a:rPr>
              <a:t>prof.</a:t>
            </a:r>
            <a:r>
              <a:rPr lang="es-ES" sz="2000" dirty="0" smtClean="0">
                <a:latin typeface="Century Gothic" pitchFamily="34" charset="0"/>
              </a:rPr>
              <a:t> en el agua del mar.</a:t>
            </a:r>
          </a:p>
          <a:p>
            <a:endParaRPr lang="es-ES" dirty="0" smtClean="0">
              <a:latin typeface="Century Gothic" pitchFamily="34" charset="0"/>
            </a:endParaRPr>
          </a:p>
        </p:txBody>
      </p:sp>
      <p:graphicFrame>
        <p:nvGraphicFramePr>
          <p:cNvPr id="5" name="4 Diagrama"/>
          <p:cNvGraphicFramePr/>
          <p:nvPr/>
        </p:nvGraphicFramePr>
        <p:xfrm>
          <a:off x="3935760" y="2492896"/>
          <a:ext cx="5208240" cy="1008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2 Marcador de contenido"/>
          <p:cNvSpPr txBox="1">
            <a:spLocks/>
          </p:cNvSpPr>
          <p:nvPr/>
        </p:nvSpPr>
        <p:spPr>
          <a:xfrm>
            <a:off x="3779912" y="3717032"/>
            <a:ext cx="5580062" cy="2852737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defRPr/>
            </a:pPr>
            <a:r>
              <a:rPr lang="es-ES" sz="2400" b="1" dirty="0">
                <a:latin typeface="+mn-lt"/>
                <a:cs typeface="+mn-cs"/>
              </a:rPr>
              <a:t>      * </a:t>
            </a:r>
            <a:r>
              <a:rPr lang="es-ES" sz="2400" b="1" dirty="0">
                <a:latin typeface="Century Gothic" pitchFamily="34" charset="0"/>
                <a:cs typeface="+mn-cs"/>
              </a:rPr>
              <a:t>EFECTO DE LA PROFUNDIDAD EN EL        	VOLUMEN DE LOS GASES</a:t>
            </a:r>
          </a:p>
          <a:p>
            <a:pPr marL="640080" lvl="1" indent="-246888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r>
              <a:rPr lang="es-ES" sz="2200" dirty="0">
                <a:latin typeface="Century Gothic" pitchFamily="34" charset="0"/>
                <a:cs typeface="+mn-cs"/>
              </a:rPr>
              <a:t>Ley de </a:t>
            </a:r>
            <a:r>
              <a:rPr lang="es-ES" sz="2200" dirty="0" err="1">
                <a:latin typeface="Century Gothic" pitchFamily="34" charset="0"/>
                <a:cs typeface="+mn-cs"/>
              </a:rPr>
              <a:t>Boyle</a:t>
            </a:r>
            <a:r>
              <a:rPr lang="es-ES" sz="2200" dirty="0">
                <a:latin typeface="Century Gothic" pitchFamily="34" charset="0"/>
                <a:cs typeface="+mn-cs"/>
                <a:sym typeface="Wingdings" pitchFamily="2" charset="2"/>
              </a:rPr>
              <a:t> “A</a:t>
            </a:r>
            <a:r>
              <a:rPr lang="es-ES" sz="2200" dirty="0">
                <a:latin typeface="Century Gothic" pitchFamily="34" charset="0"/>
                <a:cs typeface="+mn-cs"/>
              </a:rPr>
              <a:t> mayor presión, el gas ocupará menor volumen.” </a:t>
            </a:r>
          </a:p>
          <a:p>
            <a:pPr marL="640080" lvl="1" indent="-246888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es-ES" sz="1600" dirty="0">
                <a:latin typeface="Century Gothic" pitchFamily="34" charset="0"/>
                <a:cs typeface="+mn-cs"/>
              </a:rPr>
              <a:t>    (compresión de los gases a volúmenes cada vez más pequeños)</a:t>
            </a:r>
            <a:endParaRPr lang="es-ES" sz="2000" dirty="0">
              <a:latin typeface="Century Gothic" pitchFamily="34" charset="0"/>
              <a:cs typeface="+mn-cs"/>
            </a:endParaRPr>
          </a:p>
          <a:p>
            <a:pPr marL="640080" lvl="1" indent="-246888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r>
              <a:rPr lang="es-ES" sz="2200" dirty="0">
                <a:latin typeface="Century Gothic" pitchFamily="34" charset="0"/>
                <a:cs typeface="+mn-cs"/>
              </a:rPr>
              <a:t>Un ↑ P. </a:t>
            </a:r>
            <a:r>
              <a:rPr lang="es-ES" sz="2200" dirty="0">
                <a:latin typeface="Century Gothic" pitchFamily="34" charset="0"/>
                <a:cs typeface="+mn-cs"/>
                <a:sym typeface="Wingdings" pitchFamily="2" charset="2"/>
              </a:rPr>
              <a:t> </a:t>
            </a:r>
            <a:r>
              <a:rPr lang="es-ES" sz="2200" b="1" dirty="0">
                <a:latin typeface="Century Gothic" pitchFamily="34" charset="0"/>
                <a:cs typeface="+mn-cs"/>
              </a:rPr>
              <a:t>colapsa</a:t>
            </a:r>
            <a:r>
              <a:rPr lang="es-ES" sz="2200" dirty="0">
                <a:latin typeface="Century Gothic" pitchFamily="34" charset="0"/>
                <a:cs typeface="+mn-cs"/>
              </a:rPr>
              <a:t> las cavidades aéreas</a:t>
            </a:r>
          </a:p>
          <a:p>
            <a:pPr marL="640080" lvl="1" indent="-246888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endParaRPr lang="es-ES" sz="2600" dirty="0">
              <a:latin typeface="+mn-lt"/>
              <a:cs typeface="+mn-cs"/>
            </a:endParaRPr>
          </a:p>
        </p:txBody>
      </p:sp>
      <p:pic>
        <p:nvPicPr>
          <p:cNvPr id="7190" name="Picture 6" descr="C:\Users\usuario\AppData\Local\Microsoft\Windows\Temporary Internet Files\Content.IE5\4PCTLMXZ\MC900348533[1]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353425" y="0"/>
            <a:ext cx="7905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1 Título"/>
          <p:cNvSpPr>
            <a:spLocks noGrp="1"/>
          </p:cNvSpPr>
          <p:nvPr>
            <p:ph type="title"/>
          </p:nvPr>
        </p:nvSpPr>
        <p:spPr>
          <a:xfrm>
            <a:off x="179388" y="333375"/>
            <a:ext cx="8229600" cy="1143000"/>
          </a:xfrm>
        </p:spPr>
        <p:txBody>
          <a:bodyPr>
            <a:normAutofit/>
          </a:bodyPr>
          <a:lstStyle/>
          <a:p>
            <a:r>
              <a:rPr lang="es-ES" sz="3600" b="1" smtClean="0">
                <a:latin typeface="Century Gothic" pitchFamily="34" charset="0"/>
              </a:rPr>
              <a:t>EFECTO DE LAS PRESIONES PARCIALES ELEVADAS SOBRE EL ORGANISMO</a:t>
            </a:r>
          </a:p>
        </p:txBody>
      </p:sp>
      <p:sp>
        <p:nvSpPr>
          <p:cNvPr id="8195" name="2 Marcador de contenido"/>
          <p:cNvSpPr>
            <a:spLocks noGrp="1"/>
          </p:cNvSpPr>
          <p:nvPr>
            <p:ph idx="1"/>
          </p:nvPr>
        </p:nvSpPr>
        <p:spPr>
          <a:xfrm>
            <a:off x="2663825" y="1557338"/>
            <a:ext cx="6480175" cy="6408737"/>
          </a:xfrm>
        </p:spPr>
        <p:txBody>
          <a:bodyPr/>
          <a:lstStyle/>
          <a:p>
            <a:r>
              <a:rPr lang="es-ES" sz="2000" smtClean="0"/>
              <a:t>Los gases deben pasar del estado gaseoso en los alvéolos a la fase disuelta de la sangre pulmonar (alvéolo-capilar).</a:t>
            </a:r>
          </a:p>
          <a:p>
            <a:pPr>
              <a:buFont typeface="Wingdings 2" pitchFamily="18" charset="2"/>
              <a:buNone/>
            </a:pPr>
            <a:endParaRPr lang="es-ES" sz="2000" smtClean="0"/>
          </a:p>
          <a:p>
            <a:endParaRPr lang="es-ES" smtClean="0"/>
          </a:p>
          <a:p>
            <a:endParaRPr lang="es-ES" smtClean="0"/>
          </a:p>
        </p:txBody>
      </p:sp>
      <p:pic>
        <p:nvPicPr>
          <p:cNvPr id="17410" name="Picture 2" descr="Archivo:Proporción de gases de la atmósfera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628775"/>
            <a:ext cx="2232025" cy="41481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197" name="4 CuadroTexto"/>
          <p:cNvSpPr txBox="1">
            <a:spLocks noChangeArrowheads="1"/>
          </p:cNvSpPr>
          <p:nvPr/>
        </p:nvSpPr>
        <p:spPr bwMode="auto">
          <a:xfrm>
            <a:off x="179388" y="5818188"/>
            <a:ext cx="280828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s-ES">
                <a:latin typeface="Constantia" pitchFamily="18" charset="0"/>
              </a:rPr>
              <a:t>Oxígeno</a:t>
            </a:r>
          </a:p>
          <a:p>
            <a:pPr>
              <a:buFont typeface="Arial" charset="0"/>
              <a:buChar char="•"/>
            </a:pPr>
            <a:r>
              <a:rPr lang="es-ES">
                <a:latin typeface="Constantia" pitchFamily="18" charset="0"/>
              </a:rPr>
              <a:t>Nitrógeno</a:t>
            </a:r>
          </a:p>
          <a:p>
            <a:pPr>
              <a:buFont typeface="Arial" charset="0"/>
              <a:buChar char="•"/>
            </a:pPr>
            <a:r>
              <a:rPr lang="es-ES">
                <a:latin typeface="Constantia" pitchFamily="18" charset="0"/>
              </a:rPr>
              <a:t>Dióxido de Carbono</a:t>
            </a:r>
          </a:p>
        </p:txBody>
      </p:sp>
      <p:graphicFrame>
        <p:nvGraphicFramePr>
          <p:cNvPr id="6" name="5 Diagrama"/>
          <p:cNvGraphicFramePr/>
          <p:nvPr/>
        </p:nvGraphicFramePr>
        <p:xfrm>
          <a:off x="2339752" y="2564904"/>
          <a:ext cx="6804248" cy="4136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199" name="Picture 1" descr="C:\Users\usuario\AppData\Local\Microsoft\Windows\Temporary Internet Files\Content.IE5\395RDB3A\MM900336947[1]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85113" y="549275"/>
            <a:ext cx="935037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972616" y="260648"/>
            <a:ext cx="8229601" cy="9271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S" sz="3100" b="1" dirty="0" smtClean="0">
                <a:latin typeface="Century Gothic" pitchFamily="34" charset="0"/>
              </a:rPr>
              <a:t>Presiones parciales N2</a:t>
            </a:r>
            <a:br>
              <a:rPr lang="es-ES" sz="3100" b="1" dirty="0" smtClean="0">
                <a:latin typeface="Century Gothic" pitchFamily="34" charset="0"/>
              </a:rPr>
            </a:br>
            <a:r>
              <a:rPr lang="es-ES" sz="3100" b="1" dirty="0" smtClean="0">
                <a:latin typeface="Century Gothic" pitchFamily="34" charset="0"/>
              </a:rPr>
              <a:t>Efectos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51275" y="1484313"/>
            <a:ext cx="5292725" cy="5184775"/>
          </a:xfrm>
        </p:spPr>
        <p:txBody>
          <a:bodyPr>
            <a:normAutofit fontScale="92500" lnSpcReduction="2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s-ES" dirty="0" smtClean="0"/>
              <a:t>Narcosis por nitrógeno a presiones elevadas de este gas.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s-ES" dirty="0" smtClean="0">
                <a:latin typeface="Century Gothic" pitchFamily="34" charset="0"/>
              </a:rPr>
              <a:t>+ 1h respirando aire comprimido:</a:t>
            </a:r>
          </a:p>
          <a:p>
            <a:pPr lvl="2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s-ES" dirty="0" smtClean="0">
                <a:latin typeface="Century Gothic" pitchFamily="34" charset="0"/>
              </a:rPr>
              <a:t>36m</a:t>
            </a:r>
            <a:r>
              <a:rPr lang="es-ES" dirty="0" smtClean="0">
                <a:latin typeface="Century Gothic" pitchFamily="34" charset="0"/>
                <a:sym typeface="Wingdings" pitchFamily="2" charset="2"/>
              </a:rPr>
              <a:t> Narcosis leve</a:t>
            </a:r>
          </a:p>
          <a:p>
            <a:pPr lvl="2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s-ES" dirty="0" smtClean="0">
                <a:latin typeface="Century Gothic" pitchFamily="34" charset="0"/>
                <a:sym typeface="Wingdings" pitchFamily="2" charset="2"/>
              </a:rPr>
              <a:t>75m Narcosis por nitrógeno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s-ES" dirty="0" smtClean="0">
                <a:sym typeface="Wingdings" pitchFamily="2" charset="2"/>
              </a:rPr>
              <a:t>Disolución del N2 en </a:t>
            </a:r>
            <a:r>
              <a:rPr lang="es-ES" dirty="0" err="1" smtClean="0">
                <a:sym typeface="Wingdings" pitchFamily="2" charset="2"/>
              </a:rPr>
              <a:t>sust</a:t>
            </a:r>
            <a:r>
              <a:rPr lang="es-ES" dirty="0" smtClean="0">
                <a:sym typeface="Wingdings" pitchFamily="2" charset="2"/>
              </a:rPr>
              <a:t>. Grasas: </a:t>
            </a:r>
            <a:endParaRPr lang="es-ES" dirty="0" smtClean="0">
              <a:latin typeface="Century Gothic"/>
              <a:sym typeface="Wingdings" pitchFamily="2" charset="2"/>
            </a:endParaRPr>
          </a:p>
          <a:p>
            <a:pPr marL="1188720" lvl="3" indent="-210312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s-ES" dirty="0" smtClean="0">
                <a:latin typeface="Century Gothic"/>
                <a:sym typeface="Wingdings" pitchFamily="2" charset="2"/>
              </a:rPr>
              <a:t>Altera la conductancia iónica a través de las membranas neuronales</a:t>
            </a:r>
          </a:p>
          <a:p>
            <a:pPr marL="1188720" lvl="3" indent="-210312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s-ES" dirty="0" smtClean="0">
                <a:latin typeface="Century Gothic"/>
                <a:sym typeface="Wingdings" pitchFamily="2" charset="2"/>
              </a:rPr>
              <a:t>↓excitabilidad neuronal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s-ES" dirty="0" smtClean="0">
                <a:sym typeface="Wingdings" pitchFamily="2" charset="2"/>
              </a:rPr>
              <a:t>Inmersión: 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None/>
              <a:defRPr/>
            </a:pPr>
            <a:endParaRPr lang="es-ES" dirty="0" smtClean="0">
              <a:sym typeface="Wingdings" pitchFamily="2" charset="2"/>
            </a:endParaRPr>
          </a:p>
          <a:p>
            <a:pPr marL="640080" lvl="1" indent="-246888" fontAlgn="auto">
              <a:spcAft>
                <a:spcPts val="0"/>
              </a:spcAft>
              <a:buFont typeface="Wingdings 2"/>
              <a:buNone/>
              <a:defRPr/>
            </a:pPr>
            <a:r>
              <a:rPr lang="es-ES" dirty="0" smtClean="0">
                <a:sym typeface="Wingdings" pitchFamily="2" charset="2"/>
              </a:rPr>
              <a:t>			↑PN2 desequilibrio 		</a:t>
            </a:r>
            <a:r>
              <a:rPr lang="es-ES" dirty="0" smtClean="0">
                <a:latin typeface="Century Gothic"/>
                <a:sym typeface="Wingdings" pitchFamily="2" charset="2"/>
              </a:rPr>
              <a:t>↑Absorción de 			N2Equilibrio.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None/>
              <a:defRPr/>
            </a:pPr>
            <a:endParaRPr lang="es-ES" dirty="0" smtClean="0">
              <a:latin typeface="Century Gothic"/>
              <a:sym typeface="Wingdings" pitchFamily="2" charset="2"/>
            </a:endParaRPr>
          </a:p>
        </p:txBody>
      </p:sp>
      <p:graphicFrame>
        <p:nvGraphicFramePr>
          <p:cNvPr id="5" name="4 Diagrama"/>
          <p:cNvGraphicFramePr/>
          <p:nvPr/>
        </p:nvGraphicFramePr>
        <p:xfrm>
          <a:off x="3468216" y="3429000"/>
          <a:ext cx="1679848" cy="951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5 Diagrama"/>
          <p:cNvGraphicFramePr/>
          <p:nvPr/>
        </p:nvGraphicFramePr>
        <p:xfrm>
          <a:off x="7740352" y="4581128"/>
          <a:ext cx="1152128" cy="8078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9223" name="Picture 2" descr="http://learninggnm.com/documents/Panic_Button_new_3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810500" y="333375"/>
            <a:ext cx="13335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9 Diagrama"/>
          <p:cNvGraphicFramePr/>
          <p:nvPr/>
        </p:nvGraphicFramePr>
        <p:xfrm>
          <a:off x="144016" y="5229200"/>
          <a:ext cx="5364088" cy="14127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pic>
        <p:nvPicPr>
          <p:cNvPr id="9" name="Picture 2" descr="http://www.juntadeandalucia.es/averroes/~29701428/salud/ssvv/pulmo1.gif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51520" y="1124744"/>
            <a:ext cx="3491880" cy="3024336"/>
          </a:xfrm>
          <a:prstGeom prst="rect">
            <a:avLst/>
          </a:prstGeom>
          <a:noFill/>
        </p:spPr>
      </p:pic>
      <p:sp>
        <p:nvSpPr>
          <p:cNvPr id="3074" name="AutoShape 2" descr="http://www.solo1euro.es/wp-content/uploads/2008/08/burbuja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3082" name="Picture 10" descr="http://es.dreamstime.com/burbuja-azul-thumb3680724.jp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1907704" y="3789040"/>
            <a:ext cx="1715683" cy="12867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16 Flecha curvada hacia la derecha"/>
          <p:cNvSpPr/>
          <p:nvPr/>
        </p:nvSpPr>
        <p:spPr>
          <a:xfrm>
            <a:off x="1043608" y="4005064"/>
            <a:ext cx="504056" cy="86409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0832" y="413792"/>
            <a:ext cx="8229600" cy="1143000"/>
          </a:xfrm>
          <a:effectLst/>
          <a:scene3d>
            <a:camera prst="orthographicFront">
              <a:rot lat="0" lon="0" rev="0"/>
            </a:camera>
            <a:lightRig rig="chilly" dir="tl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S" sz="2800" b="1" dirty="0" smtClean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</a:rPr>
              <a:t>Presiones parciales de O2 y CO2</a:t>
            </a:r>
            <a:r>
              <a:rPr lang="es-ES" sz="2400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br>
              <a:rPr lang="es-ES" sz="24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s-ES" sz="2400" b="1" dirty="0" smtClean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</a:rPr>
              <a:t>Efectos</a:t>
            </a:r>
            <a:endParaRPr lang="es-ES" sz="2400" b="1" dirty="0">
              <a:solidFill>
                <a:schemeClr val="accent2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0243" name="2 Marcador de contenido"/>
          <p:cNvSpPr>
            <a:spLocks noGrp="1"/>
          </p:cNvSpPr>
          <p:nvPr>
            <p:ph idx="1"/>
          </p:nvPr>
        </p:nvSpPr>
        <p:spPr>
          <a:xfrm>
            <a:off x="457200" y="1628775"/>
            <a:ext cx="8229600" cy="4389438"/>
          </a:xfrm>
        </p:spPr>
        <p:txBody>
          <a:bodyPr>
            <a:normAutofit/>
          </a:bodyPr>
          <a:lstStyle/>
          <a:p>
            <a:r>
              <a:rPr lang="es-ES" dirty="0" smtClean="0"/>
              <a:t>Toxicidad por el oxígeno a presiones elevadas</a:t>
            </a:r>
          </a:p>
          <a:p>
            <a:pPr lvl="1"/>
            <a:r>
              <a:rPr lang="es-ES" dirty="0" smtClean="0"/>
              <a:t>Radicales libres</a:t>
            </a:r>
          </a:p>
          <a:p>
            <a:pPr lvl="1"/>
            <a:r>
              <a:rPr lang="es-ES" dirty="0" smtClean="0"/>
              <a:t>Fallo del mecanismo amortiguador de hemoglobina –Oxígeno</a:t>
            </a:r>
          </a:p>
          <a:p>
            <a:pPr lvl="1">
              <a:buFont typeface="Wingdings 2" pitchFamily="18" charset="2"/>
              <a:buNone/>
            </a:pPr>
            <a:endParaRPr lang="es-ES" dirty="0" smtClean="0"/>
          </a:p>
          <a:p>
            <a:r>
              <a:rPr lang="es-ES" dirty="0" smtClean="0"/>
              <a:t>Toxicidad por el dióxido de carbono a grandes profundidades en el mar.</a:t>
            </a:r>
          </a:p>
          <a:p>
            <a:pPr lvl="1"/>
            <a:r>
              <a:rPr lang="es-ES" dirty="0" smtClean="0"/>
              <a:t>Posible </a:t>
            </a:r>
            <a:r>
              <a:rPr lang="es-ES" dirty="0" err="1" smtClean="0"/>
              <a:t>reinhalación</a:t>
            </a:r>
            <a:endParaRPr lang="es-ES" dirty="0" smtClean="0"/>
          </a:p>
          <a:p>
            <a:pPr lvl="1"/>
            <a:r>
              <a:rPr lang="es-ES" dirty="0" err="1" smtClean="0"/>
              <a:t>Acumulos</a:t>
            </a:r>
            <a:r>
              <a:rPr lang="es-ES" dirty="0" smtClean="0"/>
              <a:t> en espacios muertos</a:t>
            </a:r>
          </a:p>
          <a:p>
            <a:pPr lvl="1"/>
            <a:r>
              <a:rPr lang="es-ES" dirty="0" smtClean="0"/>
              <a:t>Hipercapnia</a:t>
            </a:r>
          </a:p>
        </p:txBody>
      </p:sp>
      <p:pic>
        <p:nvPicPr>
          <p:cNvPr id="10244" name="Picture 2" descr="http://www.istas.net/risctox/imagenes/pictogramas/pictograma_toxicidad_agud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325" y="3860800"/>
            <a:ext cx="2724150" cy="272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6" descr="C:\Users\usuario\AppData\Local\Microsoft\Windows\Temporary Internet Files\Content.IE5\F3M8QF36\MM900288872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63285" y="1484784"/>
            <a:ext cx="1080715" cy="1207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3375"/>
            <a:ext cx="8893175" cy="453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0" y="5229200"/>
            <a:ext cx="6192688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>
                <a:latin typeface="+mn-lt"/>
                <a:cs typeface="+mn-cs"/>
                <a:sym typeface="Wingdings" pitchFamily="2" charset="2"/>
              </a:rPr>
              <a:t></a:t>
            </a:r>
            <a:r>
              <a:rPr lang="es-E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Recomendaciones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                         Finales:</a:t>
            </a:r>
            <a:endParaRPr lang="es-ES" dirty="0">
              <a:latin typeface="+mn-lt"/>
              <a:cs typeface="+mn-cs"/>
            </a:endParaRPr>
          </a:p>
        </p:txBody>
      </p:sp>
      <p:graphicFrame>
        <p:nvGraphicFramePr>
          <p:cNvPr id="6" name="5 Diagrama"/>
          <p:cNvGraphicFramePr/>
          <p:nvPr/>
        </p:nvGraphicFramePr>
        <p:xfrm>
          <a:off x="3203848" y="4293096"/>
          <a:ext cx="5616624" cy="2752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Autofit/>
          </a:bodyPr>
          <a:lstStyle/>
          <a:p>
            <a:r>
              <a:rPr lang="es-ES" sz="3200" dirty="0" smtClean="0"/>
              <a:t>Modificaciones de la función respiratoria durante la aclimatación</a:t>
            </a:r>
            <a:endParaRPr lang="es-ES" sz="3200" dirty="0"/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</p:nvPr>
        </p:nvGraphicFramePr>
        <p:xfrm>
          <a:off x="571472" y="1356753"/>
          <a:ext cx="8001057" cy="55141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19"/>
                <a:gridCol w="2667019"/>
                <a:gridCol w="2667019"/>
              </a:tblGrid>
              <a:tr h="343131">
                <a:tc>
                  <a:txBody>
                    <a:bodyPr/>
                    <a:lstStyle/>
                    <a:p>
                      <a:r>
                        <a:rPr lang="es-ES" dirty="0" smtClean="0"/>
                        <a:t>Variable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Modificación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Debido</a:t>
                      </a:r>
                      <a:r>
                        <a:rPr lang="es-ES" baseline="0" dirty="0" smtClean="0"/>
                        <a:t> a…</a:t>
                      </a:r>
                      <a:endParaRPr lang="es-ES" dirty="0"/>
                    </a:p>
                  </a:txBody>
                  <a:tcPr/>
                </a:tc>
              </a:tr>
              <a:tr h="599031">
                <a:tc>
                  <a:txBody>
                    <a:bodyPr/>
                    <a:lstStyle/>
                    <a:p>
                      <a:r>
                        <a:rPr lang="es-ES" sz="1700" dirty="0" smtClean="0"/>
                        <a:t>Presión parcial de O2</a:t>
                      </a:r>
                      <a:endParaRPr lang="es-E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700" dirty="0" smtClean="0"/>
                        <a:t>Disminuida</a:t>
                      </a:r>
                      <a:endParaRPr lang="es-E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700" dirty="0" smtClean="0"/>
                        <a:t>Disminución de la presión atmosférica</a:t>
                      </a:r>
                      <a:endParaRPr lang="es-ES" sz="1700" dirty="0"/>
                    </a:p>
                  </a:txBody>
                  <a:tcPr/>
                </a:tc>
              </a:tr>
              <a:tr h="855760">
                <a:tc>
                  <a:txBody>
                    <a:bodyPr/>
                    <a:lstStyle/>
                    <a:p>
                      <a:r>
                        <a:rPr lang="es-ES" sz="1700" dirty="0" smtClean="0"/>
                        <a:t>Presión parcial de CO2</a:t>
                      </a:r>
                      <a:endParaRPr lang="es-E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700" dirty="0" smtClean="0"/>
                        <a:t>Disminuida</a:t>
                      </a:r>
                      <a:endParaRPr lang="es-E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700" dirty="0" smtClean="0"/>
                        <a:t>Hiperventilación</a:t>
                      </a:r>
                      <a:r>
                        <a:rPr lang="es-ES" sz="1700" baseline="0" dirty="0" smtClean="0"/>
                        <a:t> secundaria a la disminución de PO2</a:t>
                      </a:r>
                      <a:endParaRPr lang="es-ES" sz="1700" dirty="0"/>
                    </a:p>
                  </a:txBody>
                  <a:tcPr/>
                </a:tc>
              </a:tr>
              <a:tr h="599031">
                <a:tc>
                  <a:txBody>
                    <a:bodyPr/>
                    <a:lstStyle/>
                    <a:p>
                      <a:r>
                        <a:rPr lang="es-ES" sz="1700" dirty="0" smtClean="0"/>
                        <a:t>Porcentaje de saturación de la oxihemoglobina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700" dirty="0" smtClean="0"/>
                        <a:t>Disminuida</a:t>
                      </a:r>
                      <a:endParaRPr lang="es-E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700" dirty="0" smtClean="0"/>
                        <a:t>Disminución de la PO2</a:t>
                      </a:r>
                      <a:r>
                        <a:rPr lang="es-ES" sz="1700" baseline="0" dirty="0" smtClean="0"/>
                        <a:t> en los capilares pulmonares</a:t>
                      </a:r>
                    </a:p>
                  </a:txBody>
                  <a:tcPr/>
                </a:tc>
              </a:tr>
              <a:tr h="342304">
                <a:tc>
                  <a:txBody>
                    <a:bodyPr/>
                    <a:lstStyle/>
                    <a:p>
                      <a:r>
                        <a:rPr lang="es-ES" sz="1700" dirty="0" smtClean="0"/>
                        <a:t>Ventilación</a:t>
                      </a:r>
                      <a:endParaRPr lang="es-E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700" dirty="0" smtClean="0"/>
                        <a:t>Aumentada</a:t>
                      </a:r>
                      <a:endParaRPr lang="es-E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700" dirty="0" smtClean="0"/>
                        <a:t>Disminución de PO2</a:t>
                      </a:r>
                      <a:endParaRPr lang="es-ES" sz="1700" dirty="0"/>
                    </a:p>
                  </a:txBody>
                  <a:tcPr/>
                </a:tc>
              </a:tr>
              <a:tr h="1625943">
                <a:tc>
                  <a:txBody>
                    <a:bodyPr/>
                    <a:lstStyle/>
                    <a:p>
                      <a:r>
                        <a:rPr lang="es-ES" sz="1700" dirty="0" smtClean="0"/>
                        <a:t>Hemoglobina total</a:t>
                      </a:r>
                      <a:endParaRPr lang="es-E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700" dirty="0" smtClean="0"/>
                        <a:t>Aumentada</a:t>
                      </a:r>
                      <a:endParaRPr lang="es-E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700" dirty="0" smtClean="0"/>
                        <a:t>Estimulación por</a:t>
                      </a:r>
                      <a:r>
                        <a:rPr lang="es-ES" sz="1700" baseline="0" dirty="0" smtClean="0"/>
                        <a:t> la eritropoyetina; aumenta la capacidad de transporte de O2 por la sangre para compensar la reducción de la presión parcial</a:t>
                      </a:r>
                    </a:p>
                  </a:txBody>
                  <a:tcPr/>
                </a:tc>
              </a:tr>
              <a:tr h="1064087">
                <a:tc>
                  <a:txBody>
                    <a:bodyPr/>
                    <a:lstStyle/>
                    <a:p>
                      <a:r>
                        <a:rPr lang="es-ES" sz="1700" dirty="0" smtClean="0"/>
                        <a:t>Afinidad de la oxihemoglobina</a:t>
                      </a:r>
                      <a:endParaRPr lang="es-E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700" dirty="0" smtClean="0"/>
                        <a:t>Disminuida</a:t>
                      </a:r>
                      <a:endParaRPr lang="es-E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700" baseline="0" dirty="0" smtClean="0"/>
                        <a:t>Incremento del 2,3-DPG en los hematíes; mayor % de descarga en los tejidos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ES" sz="3600" dirty="0" smtClean="0"/>
              <a:t>ACOMODACIÓN Y ACLIMATACION DEL ORGANISMO A LA ALTURA</a:t>
            </a:r>
            <a:endParaRPr lang="es-ES" sz="3600" dirty="0"/>
          </a:p>
        </p:txBody>
      </p:sp>
      <p:graphicFrame>
        <p:nvGraphicFramePr>
          <p:cNvPr id="5" name="4 Diagrama"/>
          <p:cNvGraphicFramePr/>
          <p:nvPr/>
        </p:nvGraphicFramePr>
        <p:xfrm>
          <a:off x="857224" y="1772816"/>
          <a:ext cx="7315176" cy="5085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ACLIMATACIÓN NATURAL DE LOS NATIVOS A LAS GRANDES ALTURAS</a:t>
            </a:r>
            <a:endParaRPr lang="es-ES" dirty="0"/>
          </a:p>
        </p:txBody>
      </p:sp>
      <p:sp>
        <p:nvSpPr>
          <p:cNvPr id="5" name="4 Elipse"/>
          <p:cNvSpPr/>
          <p:nvPr/>
        </p:nvSpPr>
        <p:spPr>
          <a:xfrm>
            <a:off x="251520" y="1772816"/>
            <a:ext cx="3428992" cy="18573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200" dirty="0" smtClean="0"/>
              <a:t>Nacen y viven a grandes alturas pueblos de los Andes y el Himalaya</a:t>
            </a:r>
          </a:p>
        </p:txBody>
      </p:sp>
      <p:graphicFrame>
        <p:nvGraphicFramePr>
          <p:cNvPr id="6" name="5 Diagrama"/>
          <p:cNvGraphicFramePr/>
          <p:nvPr/>
        </p:nvGraphicFramePr>
        <p:xfrm>
          <a:off x="785786" y="3500438"/>
          <a:ext cx="6977090" cy="3357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146" name="Picture 2" descr="http://4.bp.blogspot.com/_ELwTAGFOSv8/S-BH1Y4IeiI/AAAAAAAAAmk/sGwJX3STwEs/s1600/indios+ecuador.bmp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08104" y="1772816"/>
            <a:ext cx="3357554" cy="25221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2800" dirty="0" smtClean="0"/>
              <a:t>Curvas de disociación de oxígeno-hemoglobina para la sangre en alturas elevadas y a nivel del mar</a:t>
            </a:r>
            <a:endParaRPr lang="es-ES" sz="2800" dirty="0"/>
          </a:p>
        </p:txBody>
      </p:sp>
      <p:pic>
        <p:nvPicPr>
          <p:cNvPr id="4" name="3 Marcador de contenido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132856"/>
            <a:ext cx="522504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3600" dirty="0" smtClean="0"/>
              <a:t>Capacidad de trabajo reducida a grandes alturas y efecto positivo de la aclimatación</a:t>
            </a:r>
            <a:endParaRPr lang="es-ES" sz="3600" dirty="0"/>
          </a:p>
        </p:txBody>
      </p:sp>
      <p:pic>
        <p:nvPicPr>
          <p:cNvPr id="4" name="3 Marcador de contenido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328902"/>
            <a:ext cx="8229600" cy="3068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3257544" cy="1143000"/>
          </a:xfrm>
        </p:spPr>
        <p:txBody>
          <a:bodyPr>
            <a:normAutofit/>
          </a:bodyPr>
          <a:lstStyle/>
          <a:p>
            <a:pPr algn="l"/>
            <a:r>
              <a:rPr lang="es-ES" sz="3600" dirty="0" smtClean="0">
                <a:latin typeface="Baskerville Old Face" pitchFamily="18" charset="0"/>
              </a:rPr>
              <a:t>PATOLOGIAS</a:t>
            </a:r>
            <a:endParaRPr lang="es-ES" sz="3600" dirty="0">
              <a:latin typeface="Baskerville Old Face" pitchFamily="18" charset="0"/>
            </a:endParaRPr>
          </a:p>
        </p:txBody>
      </p:sp>
      <p:pic>
        <p:nvPicPr>
          <p:cNvPr id="4" name="3 Imagen" descr="http://www.efdeportes.com/efd42/altura2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4000504"/>
            <a:ext cx="4786346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5 Diagrama"/>
          <p:cNvGraphicFramePr/>
          <p:nvPr/>
        </p:nvGraphicFramePr>
        <p:xfrm>
          <a:off x="285720" y="928670"/>
          <a:ext cx="8643998" cy="37862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7 CuadroTexto"/>
          <p:cNvSpPr txBox="1"/>
          <p:nvPr/>
        </p:nvSpPr>
        <p:spPr>
          <a:xfrm>
            <a:off x="4714876" y="214290"/>
            <a:ext cx="25003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>
                <a:latin typeface="Baskerville Old Face" pitchFamily="18" charset="0"/>
              </a:rPr>
              <a:t>MAL AGUDO DE MONTAÑA</a:t>
            </a:r>
            <a:endParaRPr lang="es-ES" sz="3200" dirty="0">
              <a:latin typeface="Baskerville Old Fac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Viajes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515</TotalTime>
  <Words>1656</Words>
  <Application>Microsoft Office PowerPoint</Application>
  <PresentationFormat>Presentación en pantalla (4:3)</PresentationFormat>
  <Paragraphs>313</Paragraphs>
  <Slides>34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34</vt:i4>
      </vt:variant>
    </vt:vector>
  </HeadingPairs>
  <TitlesOfParts>
    <vt:vector size="36" baseType="lpstr">
      <vt:lpstr>Flujo</vt:lpstr>
      <vt:lpstr>Tema de Office</vt:lpstr>
      <vt:lpstr>RESPUESTAS RESPIRATORIAS A LOS CAMBIOS DE PRESIÓN EXTERNA</vt:lpstr>
      <vt:lpstr>1. INTRODUCCIÓN</vt:lpstr>
      <vt:lpstr>Diapositiva 3</vt:lpstr>
      <vt:lpstr>Modificaciones de la función respiratoria durante la aclimatación</vt:lpstr>
      <vt:lpstr>ACOMODACIÓN Y ACLIMATACION DEL ORGANISMO A LA ALTURA</vt:lpstr>
      <vt:lpstr>ACLIMATACIÓN NATURAL DE LOS NATIVOS A LAS GRANDES ALTURAS</vt:lpstr>
      <vt:lpstr>Curvas de disociación de oxígeno-hemoglobina para la sangre en alturas elevadas y a nivel del mar</vt:lpstr>
      <vt:lpstr>Capacidad de trabajo reducida a grandes alturas y efecto positivo de la aclimatación</vt:lpstr>
      <vt:lpstr>PATOLOGIAS</vt:lpstr>
      <vt:lpstr>Diapositiva 10</vt:lpstr>
      <vt:lpstr>Diapositiva 11</vt:lpstr>
      <vt:lpstr>CAMBIOS EN INMERSIÓN: APNEA, CON TUBO, CON BOMBONA.</vt:lpstr>
      <vt:lpstr>APNEA</vt:lpstr>
      <vt:lpstr>¿Que es la apnea?</vt:lpstr>
      <vt:lpstr>ADAPTACIONES ESPONTÁNEAS DEL ORGANISMO</vt:lpstr>
      <vt:lpstr>Diapositiva 16</vt:lpstr>
      <vt:lpstr>COMPENSACION</vt:lpstr>
      <vt:lpstr>RIESGO APNEA PROFUNDA</vt:lpstr>
      <vt:lpstr>OTROS SÍNCOPES</vt:lpstr>
      <vt:lpstr>RESPUESTAS RESPIRATORIAS A LOS CAMBIOS DE PRESIÓN EXTERNA POR INMERSIÓN CON TUBO</vt:lpstr>
      <vt:lpstr>INTRODUCCIÓN</vt:lpstr>
      <vt:lpstr>INTRODUCCIÓN</vt:lpstr>
      <vt:lpstr>Función y características</vt:lpstr>
      <vt:lpstr>RESPUESTA RESPIRATORIA</vt:lpstr>
      <vt:lpstr>RESPUESTA RESPIRATORIA</vt:lpstr>
      <vt:lpstr>RESPUESTA RESPIRATORIA</vt:lpstr>
      <vt:lpstr>Diapositiva 27</vt:lpstr>
      <vt:lpstr>RESPUESTAS RESPIRATORIAS A LOS CAMBIOS DE PRESIÓN EXTERNA.  </vt:lpstr>
      <vt:lpstr>En casi todas las modalidades que recurren a aparatos de respiración, el sistema más utilizado es el de un REGULADOR alimentado por una o más botellas de aire comprimido.</vt:lpstr>
      <vt:lpstr>Efectos: </vt:lpstr>
      <vt:lpstr>EFECTO DE LAS PRESIONES PARCIALES ELEVADAS SOBRE EL ORGANISMO</vt:lpstr>
      <vt:lpstr>Presiones parciales N2 Efectos</vt:lpstr>
      <vt:lpstr>Presiones parciales de O2 y CO2. Efectos</vt:lpstr>
      <vt:lpstr>Diapositiva 34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RESPUESTAS RESPIRATORIAS A LOS CAMBIOS DE PRESIÓN EXTERNA.</dc:title>
  <dc:creator>usuario</dc:creator>
  <cp:lastModifiedBy>usuario</cp:lastModifiedBy>
  <cp:revision>27</cp:revision>
  <dcterms:created xsi:type="dcterms:W3CDTF">2011-11-14T21:09:50Z</dcterms:created>
  <dcterms:modified xsi:type="dcterms:W3CDTF">2011-11-17T00:24:35Z</dcterms:modified>
</cp:coreProperties>
</file>