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6" r:id="rId3"/>
    <p:sldId id="257" r:id="rId4"/>
    <p:sldId id="258" r:id="rId5"/>
    <p:sldId id="269" r:id="rId6"/>
    <p:sldId id="259" r:id="rId7"/>
    <p:sldId id="260" r:id="rId8"/>
    <p:sldId id="265" r:id="rId9"/>
    <p:sldId id="262" r:id="rId10"/>
    <p:sldId id="263" r:id="rId11"/>
    <p:sldId id="266" r:id="rId12"/>
    <p:sldId id="267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6D2DE3-81F0-402C-8199-51DD420614D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D366CCA-D65A-4CA7-B6A7-4E545C74EECE}">
      <dgm:prSet phldrT="[Texto]"/>
      <dgm:spPr/>
      <dgm:t>
        <a:bodyPr/>
        <a:lstStyle/>
        <a:p>
          <a:r>
            <a:rPr lang="es-ES" dirty="0" smtClean="0"/>
            <a:t>Tipos de succión </a:t>
          </a:r>
          <a:endParaRPr lang="es-ES" dirty="0"/>
        </a:p>
      </dgm:t>
    </dgm:pt>
    <dgm:pt modelId="{05939A34-55C5-4F95-9773-326D38571BD4}" type="parTrans" cxnId="{84268B3D-D9EA-4D8B-BCDA-AD852B777F93}">
      <dgm:prSet/>
      <dgm:spPr/>
      <dgm:t>
        <a:bodyPr/>
        <a:lstStyle/>
        <a:p>
          <a:endParaRPr lang="es-ES"/>
        </a:p>
      </dgm:t>
    </dgm:pt>
    <dgm:pt modelId="{043C5424-F520-4C91-81E5-C15E77F2054F}" type="sibTrans" cxnId="{84268B3D-D9EA-4D8B-BCDA-AD852B777F93}">
      <dgm:prSet/>
      <dgm:spPr/>
      <dgm:t>
        <a:bodyPr/>
        <a:lstStyle/>
        <a:p>
          <a:endParaRPr lang="es-ES"/>
        </a:p>
      </dgm:t>
    </dgm:pt>
    <dgm:pt modelId="{43324A99-642A-4921-A268-095E2725B9FE}">
      <dgm:prSet phldrT="[Texto]"/>
      <dgm:spPr/>
      <dgm:t>
        <a:bodyPr/>
        <a:lstStyle/>
        <a:p>
          <a:r>
            <a:rPr lang="es-ES" dirty="0" smtClean="0"/>
            <a:t>Nutritiva</a:t>
          </a:r>
          <a:endParaRPr lang="es-ES" dirty="0"/>
        </a:p>
      </dgm:t>
    </dgm:pt>
    <dgm:pt modelId="{6FA6BA7C-8293-4E8C-9331-72AC97042812}" type="parTrans" cxnId="{350662B4-EDA1-4083-A09B-3568686B2BBB}">
      <dgm:prSet/>
      <dgm:spPr/>
      <dgm:t>
        <a:bodyPr/>
        <a:lstStyle/>
        <a:p>
          <a:endParaRPr lang="es-ES"/>
        </a:p>
      </dgm:t>
    </dgm:pt>
    <dgm:pt modelId="{742F51F8-B532-46D0-A380-FA3179D67CC9}" type="sibTrans" cxnId="{350662B4-EDA1-4083-A09B-3568686B2BBB}">
      <dgm:prSet/>
      <dgm:spPr/>
      <dgm:t>
        <a:bodyPr/>
        <a:lstStyle/>
        <a:p>
          <a:endParaRPr lang="es-ES"/>
        </a:p>
      </dgm:t>
    </dgm:pt>
    <dgm:pt modelId="{A5F3976A-CA6B-42C3-976A-E167DE8F19EC}">
      <dgm:prSet phldrT="[Texto]"/>
      <dgm:spPr/>
      <dgm:t>
        <a:bodyPr/>
        <a:lstStyle/>
        <a:p>
          <a:r>
            <a:rPr lang="es-ES" dirty="0" smtClean="0"/>
            <a:t>Profunda y rítmica</a:t>
          </a:r>
          <a:endParaRPr lang="es-ES" dirty="0"/>
        </a:p>
      </dgm:t>
    </dgm:pt>
    <dgm:pt modelId="{AC26D711-91F9-4B0D-A072-020ABE0C0A7F}" type="parTrans" cxnId="{ED7328C5-2A46-4087-81E3-0475365470E8}">
      <dgm:prSet/>
      <dgm:spPr/>
      <dgm:t>
        <a:bodyPr/>
        <a:lstStyle/>
        <a:p>
          <a:endParaRPr lang="es-ES"/>
        </a:p>
      </dgm:t>
    </dgm:pt>
    <dgm:pt modelId="{204D3605-1962-4D6D-8C77-AD7A6C16A16C}" type="sibTrans" cxnId="{ED7328C5-2A46-4087-81E3-0475365470E8}">
      <dgm:prSet/>
      <dgm:spPr/>
      <dgm:t>
        <a:bodyPr/>
        <a:lstStyle/>
        <a:p>
          <a:endParaRPr lang="es-ES"/>
        </a:p>
      </dgm:t>
    </dgm:pt>
    <dgm:pt modelId="{FBC26102-538C-4793-AAC6-EE7F5AFE4C50}">
      <dgm:prSet phldrT="[Texto]"/>
      <dgm:spPr/>
      <dgm:t>
        <a:bodyPr/>
        <a:lstStyle/>
        <a:p>
          <a:r>
            <a:rPr lang="es-ES" dirty="0" smtClean="0"/>
            <a:t>Comer</a:t>
          </a:r>
          <a:endParaRPr lang="es-ES" dirty="0"/>
        </a:p>
      </dgm:t>
    </dgm:pt>
    <dgm:pt modelId="{C9C498B6-E10B-43E9-821A-D1E9A0B0E08E}" type="parTrans" cxnId="{A485B371-E729-4640-A8A0-3E31EF5D9C6A}">
      <dgm:prSet/>
      <dgm:spPr/>
      <dgm:t>
        <a:bodyPr/>
        <a:lstStyle/>
        <a:p>
          <a:endParaRPr lang="es-ES"/>
        </a:p>
      </dgm:t>
    </dgm:pt>
    <dgm:pt modelId="{9690D6A6-772E-422B-A680-83E9246066E0}" type="sibTrans" cxnId="{A485B371-E729-4640-A8A0-3E31EF5D9C6A}">
      <dgm:prSet/>
      <dgm:spPr/>
      <dgm:t>
        <a:bodyPr/>
        <a:lstStyle/>
        <a:p>
          <a:endParaRPr lang="es-ES"/>
        </a:p>
      </dgm:t>
    </dgm:pt>
    <dgm:pt modelId="{22D77EB6-58DF-427A-B2AE-649A621F10EA}">
      <dgm:prSet phldrT="[Texto]"/>
      <dgm:spPr/>
      <dgm:t>
        <a:bodyPr/>
        <a:lstStyle/>
        <a:p>
          <a:r>
            <a:rPr lang="es-ES" dirty="0" smtClean="0"/>
            <a:t>No nutritiva</a:t>
          </a:r>
          <a:endParaRPr lang="es-ES" dirty="0"/>
        </a:p>
      </dgm:t>
    </dgm:pt>
    <dgm:pt modelId="{24D3069B-7C49-4370-A7AB-E51BDEC5AFFF}" type="parTrans" cxnId="{7F010040-8D80-44A0-AE46-142C3F8B12C7}">
      <dgm:prSet/>
      <dgm:spPr/>
      <dgm:t>
        <a:bodyPr/>
        <a:lstStyle/>
        <a:p>
          <a:endParaRPr lang="es-ES"/>
        </a:p>
      </dgm:t>
    </dgm:pt>
    <dgm:pt modelId="{E6E641FC-9228-4272-8A54-73C00CDC5E97}" type="sibTrans" cxnId="{7F010040-8D80-44A0-AE46-142C3F8B12C7}">
      <dgm:prSet/>
      <dgm:spPr/>
      <dgm:t>
        <a:bodyPr/>
        <a:lstStyle/>
        <a:p>
          <a:endParaRPr lang="es-ES"/>
        </a:p>
      </dgm:t>
    </dgm:pt>
    <dgm:pt modelId="{F629E0A6-6DEB-4CD7-8375-90202BCE817B}">
      <dgm:prSet phldrT="[Texto]"/>
      <dgm:spPr/>
      <dgm:t>
        <a:bodyPr/>
        <a:lstStyle/>
        <a:p>
          <a:r>
            <a:rPr lang="es-ES" dirty="0" smtClean="0"/>
            <a:t>Chupete</a:t>
          </a:r>
          <a:endParaRPr lang="es-ES" dirty="0"/>
        </a:p>
      </dgm:t>
    </dgm:pt>
    <dgm:pt modelId="{716C54E3-40B3-47C5-8ED7-592F846F3E14}" type="parTrans" cxnId="{8409322E-3216-45F9-A924-8B3B06FD7119}">
      <dgm:prSet/>
      <dgm:spPr/>
      <dgm:t>
        <a:bodyPr/>
        <a:lstStyle/>
        <a:p>
          <a:endParaRPr lang="es-ES"/>
        </a:p>
      </dgm:t>
    </dgm:pt>
    <dgm:pt modelId="{C33A82E3-BB77-4CB8-87F1-0B1816C455A9}" type="sibTrans" cxnId="{8409322E-3216-45F9-A924-8B3B06FD7119}">
      <dgm:prSet/>
      <dgm:spPr/>
      <dgm:t>
        <a:bodyPr/>
        <a:lstStyle/>
        <a:p>
          <a:endParaRPr lang="es-ES"/>
        </a:p>
      </dgm:t>
    </dgm:pt>
    <dgm:pt modelId="{D69426BF-3C74-4145-8F16-A2EA01B8E2E5}">
      <dgm:prSet phldrT="[Texto]"/>
      <dgm:spPr/>
      <dgm:t>
        <a:bodyPr/>
        <a:lstStyle/>
        <a:p>
          <a:r>
            <a:rPr lang="es-ES" dirty="0" smtClean="0"/>
            <a:t>Superficial y rápida</a:t>
          </a:r>
          <a:endParaRPr lang="es-ES" dirty="0"/>
        </a:p>
      </dgm:t>
    </dgm:pt>
    <dgm:pt modelId="{6883F2D3-B3C1-41C5-BB4B-EB0BABE0728D}" type="parTrans" cxnId="{FE516A29-4F99-4359-8FE3-7309A6B2F919}">
      <dgm:prSet/>
      <dgm:spPr/>
      <dgm:t>
        <a:bodyPr/>
        <a:lstStyle/>
        <a:p>
          <a:endParaRPr lang="es-ES"/>
        </a:p>
      </dgm:t>
    </dgm:pt>
    <dgm:pt modelId="{42D605DE-5960-4D01-92C8-4C78DD10C352}" type="sibTrans" cxnId="{FE516A29-4F99-4359-8FE3-7309A6B2F919}">
      <dgm:prSet/>
      <dgm:spPr/>
      <dgm:t>
        <a:bodyPr/>
        <a:lstStyle/>
        <a:p>
          <a:endParaRPr lang="es-ES"/>
        </a:p>
      </dgm:t>
    </dgm:pt>
    <dgm:pt modelId="{529FF4C7-2388-4AF9-B301-C365523E1ADD}" type="pres">
      <dgm:prSet presAssocID="{906D2DE3-81F0-402C-8199-51DD420614D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89D1B53-3C2E-409B-BF33-DB7D9BF72E1A}" type="pres">
      <dgm:prSet presAssocID="{8D366CCA-D65A-4CA7-B6A7-4E545C74EECE}" presName="root1" presStyleCnt="0"/>
      <dgm:spPr/>
    </dgm:pt>
    <dgm:pt modelId="{E23BF666-F07D-4A94-8F5A-B447E725E0B5}" type="pres">
      <dgm:prSet presAssocID="{8D366CCA-D65A-4CA7-B6A7-4E545C74EEC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7F4C70-69B8-4FA3-AC38-E549D9E731BA}" type="pres">
      <dgm:prSet presAssocID="{8D366CCA-D65A-4CA7-B6A7-4E545C74EECE}" presName="level2hierChild" presStyleCnt="0"/>
      <dgm:spPr/>
    </dgm:pt>
    <dgm:pt modelId="{C2D7B424-A7F1-46E7-91AF-AD7EADDE349F}" type="pres">
      <dgm:prSet presAssocID="{6FA6BA7C-8293-4E8C-9331-72AC97042812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281515AA-578A-4605-983F-3E89986FBC42}" type="pres">
      <dgm:prSet presAssocID="{6FA6BA7C-8293-4E8C-9331-72AC97042812}" presName="connTx" presStyleLbl="parChTrans1D2" presStyleIdx="0" presStyleCnt="2"/>
      <dgm:spPr/>
      <dgm:t>
        <a:bodyPr/>
        <a:lstStyle/>
        <a:p>
          <a:endParaRPr lang="es-ES"/>
        </a:p>
      </dgm:t>
    </dgm:pt>
    <dgm:pt modelId="{8BC23089-7F63-482B-A99C-0C297AB697B9}" type="pres">
      <dgm:prSet presAssocID="{43324A99-642A-4921-A268-095E2725B9FE}" presName="root2" presStyleCnt="0"/>
      <dgm:spPr/>
    </dgm:pt>
    <dgm:pt modelId="{5C5F10CE-DB72-486A-BBD9-89208EFB285E}" type="pres">
      <dgm:prSet presAssocID="{43324A99-642A-4921-A268-095E2725B9F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800D65-D7DA-4E97-A475-8E3205E75554}" type="pres">
      <dgm:prSet presAssocID="{43324A99-642A-4921-A268-095E2725B9FE}" presName="level3hierChild" presStyleCnt="0"/>
      <dgm:spPr/>
    </dgm:pt>
    <dgm:pt modelId="{808B964D-3A69-40AB-A911-AFCF282E7304}" type="pres">
      <dgm:prSet presAssocID="{AC26D711-91F9-4B0D-A072-020ABE0C0A7F}" presName="conn2-1" presStyleLbl="parChTrans1D3" presStyleIdx="0" presStyleCnt="4"/>
      <dgm:spPr/>
      <dgm:t>
        <a:bodyPr/>
        <a:lstStyle/>
        <a:p>
          <a:endParaRPr lang="es-ES"/>
        </a:p>
      </dgm:t>
    </dgm:pt>
    <dgm:pt modelId="{AFD036A8-1787-489A-B4BF-FA207A582E9E}" type="pres">
      <dgm:prSet presAssocID="{AC26D711-91F9-4B0D-A072-020ABE0C0A7F}" presName="connTx" presStyleLbl="parChTrans1D3" presStyleIdx="0" presStyleCnt="4"/>
      <dgm:spPr/>
      <dgm:t>
        <a:bodyPr/>
        <a:lstStyle/>
        <a:p>
          <a:endParaRPr lang="es-ES"/>
        </a:p>
      </dgm:t>
    </dgm:pt>
    <dgm:pt modelId="{FBFF43BF-94F0-4E94-8579-90E12F278FEC}" type="pres">
      <dgm:prSet presAssocID="{A5F3976A-CA6B-42C3-976A-E167DE8F19EC}" presName="root2" presStyleCnt="0"/>
      <dgm:spPr/>
    </dgm:pt>
    <dgm:pt modelId="{BD517BDE-C2AD-4E37-A314-D2FA3222EC3B}" type="pres">
      <dgm:prSet presAssocID="{A5F3976A-CA6B-42C3-976A-E167DE8F19EC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69B1F-50BD-44EF-8280-D39C5666DF84}" type="pres">
      <dgm:prSet presAssocID="{A5F3976A-CA6B-42C3-976A-E167DE8F19EC}" presName="level3hierChild" presStyleCnt="0"/>
      <dgm:spPr/>
    </dgm:pt>
    <dgm:pt modelId="{1F236125-E956-4869-9127-8530A36E10AF}" type="pres">
      <dgm:prSet presAssocID="{C9C498B6-E10B-43E9-821A-D1E9A0B0E08E}" presName="conn2-1" presStyleLbl="parChTrans1D3" presStyleIdx="1" presStyleCnt="4"/>
      <dgm:spPr/>
      <dgm:t>
        <a:bodyPr/>
        <a:lstStyle/>
        <a:p>
          <a:endParaRPr lang="es-ES"/>
        </a:p>
      </dgm:t>
    </dgm:pt>
    <dgm:pt modelId="{00CA1C70-E247-4E31-8A4A-66A444D7CA9E}" type="pres">
      <dgm:prSet presAssocID="{C9C498B6-E10B-43E9-821A-D1E9A0B0E08E}" presName="connTx" presStyleLbl="parChTrans1D3" presStyleIdx="1" presStyleCnt="4"/>
      <dgm:spPr/>
      <dgm:t>
        <a:bodyPr/>
        <a:lstStyle/>
        <a:p>
          <a:endParaRPr lang="es-ES"/>
        </a:p>
      </dgm:t>
    </dgm:pt>
    <dgm:pt modelId="{44EE322F-47DD-4220-B3E7-7D40F99FDC79}" type="pres">
      <dgm:prSet presAssocID="{FBC26102-538C-4793-AAC6-EE7F5AFE4C50}" presName="root2" presStyleCnt="0"/>
      <dgm:spPr/>
    </dgm:pt>
    <dgm:pt modelId="{7ED2777F-0EF0-45A8-BBEC-C94F4137C730}" type="pres">
      <dgm:prSet presAssocID="{FBC26102-538C-4793-AAC6-EE7F5AFE4C50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4B5D76-1209-4EAB-A38D-57E4F3168F3F}" type="pres">
      <dgm:prSet presAssocID="{FBC26102-538C-4793-AAC6-EE7F5AFE4C50}" presName="level3hierChild" presStyleCnt="0"/>
      <dgm:spPr/>
    </dgm:pt>
    <dgm:pt modelId="{A5066443-E290-4CC2-B0F7-644ED2C2540A}" type="pres">
      <dgm:prSet presAssocID="{24D3069B-7C49-4370-A7AB-E51BDEC5AFFF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0AE2B49E-563B-44CC-8633-D1D8661FB5BC}" type="pres">
      <dgm:prSet presAssocID="{24D3069B-7C49-4370-A7AB-E51BDEC5AFFF}" presName="connTx" presStyleLbl="parChTrans1D2" presStyleIdx="1" presStyleCnt="2"/>
      <dgm:spPr/>
      <dgm:t>
        <a:bodyPr/>
        <a:lstStyle/>
        <a:p>
          <a:endParaRPr lang="es-ES"/>
        </a:p>
      </dgm:t>
    </dgm:pt>
    <dgm:pt modelId="{70F55967-4465-4662-9DF7-96EA3D1E45D9}" type="pres">
      <dgm:prSet presAssocID="{22D77EB6-58DF-427A-B2AE-649A621F10EA}" presName="root2" presStyleCnt="0"/>
      <dgm:spPr/>
    </dgm:pt>
    <dgm:pt modelId="{835BEBA0-B0B2-4316-A5D6-101C3CA49443}" type="pres">
      <dgm:prSet presAssocID="{22D77EB6-58DF-427A-B2AE-649A621F10E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5D3183-3379-4AB8-98C0-93BE49818D6C}" type="pres">
      <dgm:prSet presAssocID="{22D77EB6-58DF-427A-B2AE-649A621F10EA}" presName="level3hierChild" presStyleCnt="0"/>
      <dgm:spPr/>
    </dgm:pt>
    <dgm:pt modelId="{837FF8F1-5036-4005-B5DB-EA46623805D8}" type="pres">
      <dgm:prSet presAssocID="{6883F2D3-B3C1-41C5-BB4B-EB0BABE0728D}" presName="conn2-1" presStyleLbl="parChTrans1D3" presStyleIdx="2" presStyleCnt="4"/>
      <dgm:spPr/>
      <dgm:t>
        <a:bodyPr/>
        <a:lstStyle/>
        <a:p>
          <a:endParaRPr lang="es-ES"/>
        </a:p>
      </dgm:t>
    </dgm:pt>
    <dgm:pt modelId="{B2B2B109-4D5C-4CA2-9F7D-0FD2662A637A}" type="pres">
      <dgm:prSet presAssocID="{6883F2D3-B3C1-41C5-BB4B-EB0BABE0728D}" presName="connTx" presStyleLbl="parChTrans1D3" presStyleIdx="2" presStyleCnt="4"/>
      <dgm:spPr/>
      <dgm:t>
        <a:bodyPr/>
        <a:lstStyle/>
        <a:p>
          <a:endParaRPr lang="es-ES"/>
        </a:p>
      </dgm:t>
    </dgm:pt>
    <dgm:pt modelId="{A1B39C86-9381-4ED7-BA49-4DB0CBB86784}" type="pres">
      <dgm:prSet presAssocID="{D69426BF-3C74-4145-8F16-A2EA01B8E2E5}" presName="root2" presStyleCnt="0"/>
      <dgm:spPr/>
    </dgm:pt>
    <dgm:pt modelId="{2D58BE0B-92E9-4DCA-B766-E5051F7BD8D6}" type="pres">
      <dgm:prSet presAssocID="{D69426BF-3C74-4145-8F16-A2EA01B8E2E5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3D1B44-4204-4A17-A4DE-BF52D54A0DA3}" type="pres">
      <dgm:prSet presAssocID="{D69426BF-3C74-4145-8F16-A2EA01B8E2E5}" presName="level3hierChild" presStyleCnt="0"/>
      <dgm:spPr/>
    </dgm:pt>
    <dgm:pt modelId="{5D3633C6-7720-4FE0-91EB-30CA6424B15A}" type="pres">
      <dgm:prSet presAssocID="{716C54E3-40B3-47C5-8ED7-592F846F3E14}" presName="conn2-1" presStyleLbl="parChTrans1D3" presStyleIdx="3" presStyleCnt="4"/>
      <dgm:spPr/>
      <dgm:t>
        <a:bodyPr/>
        <a:lstStyle/>
        <a:p>
          <a:endParaRPr lang="es-ES"/>
        </a:p>
      </dgm:t>
    </dgm:pt>
    <dgm:pt modelId="{42AF2249-2F4A-4FA5-A792-5139AB800285}" type="pres">
      <dgm:prSet presAssocID="{716C54E3-40B3-47C5-8ED7-592F846F3E14}" presName="connTx" presStyleLbl="parChTrans1D3" presStyleIdx="3" presStyleCnt="4"/>
      <dgm:spPr/>
      <dgm:t>
        <a:bodyPr/>
        <a:lstStyle/>
        <a:p>
          <a:endParaRPr lang="es-ES"/>
        </a:p>
      </dgm:t>
    </dgm:pt>
    <dgm:pt modelId="{C845B930-2B2B-4AF8-A6BB-C8AC8A38FBA2}" type="pres">
      <dgm:prSet presAssocID="{F629E0A6-6DEB-4CD7-8375-90202BCE817B}" presName="root2" presStyleCnt="0"/>
      <dgm:spPr/>
    </dgm:pt>
    <dgm:pt modelId="{01A9653F-AFDA-49CD-8ADE-F4B23BC46E8C}" type="pres">
      <dgm:prSet presAssocID="{F629E0A6-6DEB-4CD7-8375-90202BCE817B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F58A48-F968-45EA-A73C-2D90016C8026}" type="pres">
      <dgm:prSet presAssocID="{F629E0A6-6DEB-4CD7-8375-90202BCE817B}" presName="level3hierChild" presStyleCnt="0"/>
      <dgm:spPr/>
    </dgm:pt>
  </dgm:ptLst>
  <dgm:cxnLst>
    <dgm:cxn modelId="{C5FEB653-FE57-4FB3-9704-28A3E329E1E5}" type="presOf" srcId="{6883F2D3-B3C1-41C5-BB4B-EB0BABE0728D}" destId="{837FF8F1-5036-4005-B5DB-EA46623805D8}" srcOrd="0" destOrd="0" presId="urn:microsoft.com/office/officeart/2005/8/layout/hierarchy2"/>
    <dgm:cxn modelId="{8409322E-3216-45F9-A924-8B3B06FD7119}" srcId="{22D77EB6-58DF-427A-B2AE-649A621F10EA}" destId="{F629E0A6-6DEB-4CD7-8375-90202BCE817B}" srcOrd="1" destOrd="0" parTransId="{716C54E3-40B3-47C5-8ED7-592F846F3E14}" sibTransId="{C33A82E3-BB77-4CB8-87F1-0B1816C455A9}"/>
    <dgm:cxn modelId="{84268B3D-D9EA-4D8B-BCDA-AD852B777F93}" srcId="{906D2DE3-81F0-402C-8199-51DD420614D1}" destId="{8D366CCA-D65A-4CA7-B6A7-4E545C74EECE}" srcOrd="0" destOrd="0" parTransId="{05939A34-55C5-4F95-9773-326D38571BD4}" sibTransId="{043C5424-F520-4C91-81E5-C15E77F2054F}"/>
    <dgm:cxn modelId="{F6A296B2-09AB-423C-9260-3765021EE566}" type="presOf" srcId="{F629E0A6-6DEB-4CD7-8375-90202BCE817B}" destId="{01A9653F-AFDA-49CD-8ADE-F4B23BC46E8C}" srcOrd="0" destOrd="0" presId="urn:microsoft.com/office/officeart/2005/8/layout/hierarchy2"/>
    <dgm:cxn modelId="{3DA9AD5A-DA55-4452-9EB0-7919CAF2B15D}" type="presOf" srcId="{22D77EB6-58DF-427A-B2AE-649A621F10EA}" destId="{835BEBA0-B0B2-4316-A5D6-101C3CA49443}" srcOrd="0" destOrd="0" presId="urn:microsoft.com/office/officeart/2005/8/layout/hierarchy2"/>
    <dgm:cxn modelId="{ED7328C5-2A46-4087-81E3-0475365470E8}" srcId="{43324A99-642A-4921-A268-095E2725B9FE}" destId="{A5F3976A-CA6B-42C3-976A-E167DE8F19EC}" srcOrd="0" destOrd="0" parTransId="{AC26D711-91F9-4B0D-A072-020ABE0C0A7F}" sibTransId="{204D3605-1962-4D6D-8C77-AD7A6C16A16C}"/>
    <dgm:cxn modelId="{F7B521C5-4C67-4C88-869A-6B5506C28394}" type="presOf" srcId="{D69426BF-3C74-4145-8F16-A2EA01B8E2E5}" destId="{2D58BE0B-92E9-4DCA-B766-E5051F7BD8D6}" srcOrd="0" destOrd="0" presId="urn:microsoft.com/office/officeart/2005/8/layout/hierarchy2"/>
    <dgm:cxn modelId="{33DE45CD-17A5-44A5-B4B2-4A25030C246D}" type="presOf" srcId="{AC26D711-91F9-4B0D-A072-020ABE0C0A7F}" destId="{808B964D-3A69-40AB-A911-AFCF282E7304}" srcOrd="0" destOrd="0" presId="urn:microsoft.com/office/officeart/2005/8/layout/hierarchy2"/>
    <dgm:cxn modelId="{7F010040-8D80-44A0-AE46-142C3F8B12C7}" srcId="{8D366CCA-D65A-4CA7-B6A7-4E545C74EECE}" destId="{22D77EB6-58DF-427A-B2AE-649A621F10EA}" srcOrd="1" destOrd="0" parTransId="{24D3069B-7C49-4370-A7AB-E51BDEC5AFFF}" sibTransId="{E6E641FC-9228-4272-8A54-73C00CDC5E97}"/>
    <dgm:cxn modelId="{472409B6-46BD-4508-826C-A34BC1C77052}" type="presOf" srcId="{24D3069B-7C49-4370-A7AB-E51BDEC5AFFF}" destId="{0AE2B49E-563B-44CC-8633-D1D8661FB5BC}" srcOrd="1" destOrd="0" presId="urn:microsoft.com/office/officeart/2005/8/layout/hierarchy2"/>
    <dgm:cxn modelId="{350662B4-EDA1-4083-A09B-3568686B2BBB}" srcId="{8D366CCA-D65A-4CA7-B6A7-4E545C74EECE}" destId="{43324A99-642A-4921-A268-095E2725B9FE}" srcOrd="0" destOrd="0" parTransId="{6FA6BA7C-8293-4E8C-9331-72AC97042812}" sibTransId="{742F51F8-B532-46D0-A380-FA3179D67CC9}"/>
    <dgm:cxn modelId="{E36C2E73-DDDB-462D-95D8-F1932905C291}" type="presOf" srcId="{24D3069B-7C49-4370-A7AB-E51BDEC5AFFF}" destId="{A5066443-E290-4CC2-B0F7-644ED2C2540A}" srcOrd="0" destOrd="0" presId="urn:microsoft.com/office/officeart/2005/8/layout/hierarchy2"/>
    <dgm:cxn modelId="{BAEB12A4-EC51-4CF6-AAAB-375AA0CF42F1}" type="presOf" srcId="{C9C498B6-E10B-43E9-821A-D1E9A0B0E08E}" destId="{1F236125-E956-4869-9127-8530A36E10AF}" srcOrd="0" destOrd="0" presId="urn:microsoft.com/office/officeart/2005/8/layout/hierarchy2"/>
    <dgm:cxn modelId="{10B2695E-0260-4DB2-A04F-AACE1F1FD3E7}" type="presOf" srcId="{6FA6BA7C-8293-4E8C-9331-72AC97042812}" destId="{281515AA-578A-4605-983F-3E89986FBC42}" srcOrd="1" destOrd="0" presId="urn:microsoft.com/office/officeart/2005/8/layout/hierarchy2"/>
    <dgm:cxn modelId="{FE516A29-4F99-4359-8FE3-7309A6B2F919}" srcId="{22D77EB6-58DF-427A-B2AE-649A621F10EA}" destId="{D69426BF-3C74-4145-8F16-A2EA01B8E2E5}" srcOrd="0" destOrd="0" parTransId="{6883F2D3-B3C1-41C5-BB4B-EB0BABE0728D}" sibTransId="{42D605DE-5960-4D01-92C8-4C78DD10C352}"/>
    <dgm:cxn modelId="{C9BFCAE3-21FF-468D-8D71-64CA97E3C446}" type="presOf" srcId="{8D366CCA-D65A-4CA7-B6A7-4E545C74EECE}" destId="{E23BF666-F07D-4A94-8F5A-B447E725E0B5}" srcOrd="0" destOrd="0" presId="urn:microsoft.com/office/officeart/2005/8/layout/hierarchy2"/>
    <dgm:cxn modelId="{CF925A17-7436-4425-B34F-86509BD060CB}" type="presOf" srcId="{A5F3976A-CA6B-42C3-976A-E167DE8F19EC}" destId="{BD517BDE-C2AD-4E37-A314-D2FA3222EC3B}" srcOrd="0" destOrd="0" presId="urn:microsoft.com/office/officeart/2005/8/layout/hierarchy2"/>
    <dgm:cxn modelId="{D576C467-47C3-45CC-B090-E4E800B84603}" type="presOf" srcId="{906D2DE3-81F0-402C-8199-51DD420614D1}" destId="{529FF4C7-2388-4AF9-B301-C365523E1ADD}" srcOrd="0" destOrd="0" presId="urn:microsoft.com/office/officeart/2005/8/layout/hierarchy2"/>
    <dgm:cxn modelId="{A485B371-E729-4640-A8A0-3E31EF5D9C6A}" srcId="{43324A99-642A-4921-A268-095E2725B9FE}" destId="{FBC26102-538C-4793-AAC6-EE7F5AFE4C50}" srcOrd="1" destOrd="0" parTransId="{C9C498B6-E10B-43E9-821A-D1E9A0B0E08E}" sibTransId="{9690D6A6-772E-422B-A680-83E9246066E0}"/>
    <dgm:cxn modelId="{A5053EE6-F144-4D6F-9040-7074311560C8}" type="presOf" srcId="{716C54E3-40B3-47C5-8ED7-592F846F3E14}" destId="{5D3633C6-7720-4FE0-91EB-30CA6424B15A}" srcOrd="0" destOrd="0" presId="urn:microsoft.com/office/officeart/2005/8/layout/hierarchy2"/>
    <dgm:cxn modelId="{C9E194E6-848F-4B82-879C-98E95BC80AAB}" type="presOf" srcId="{C9C498B6-E10B-43E9-821A-D1E9A0B0E08E}" destId="{00CA1C70-E247-4E31-8A4A-66A444D7CA9E}" srcOrd="1" destOrd="0" presId="urn:microsoft.com/office/officeart/2005/8/layout/hierarchy2"/>
    <dgm:cxn modelId="{F62D4D9C-99F7-46D0-85DB-2B6DB3BAF86C}" type="presOf" srcId="{6883F2D3-B3C1-41C5-BB4B-EB0BABE0728D}" destId="{B2B2B109-4D5C-4CA2-9F7D-0FD2662A637A}" srcOrd="1" destOrd="0" presId="urn:microsoft.com/office/officeart/2005/8/layout/hierarchy2"/>
    <dgm:cxn modelId="{8B604809-6D65-4792-99B7-F76D4753A23D}" type="presOf" srcId="{6FA6BA7C-8293-4E8C-9331-72AC97042812}" destId="{C2D7B424-A7F1-46E7-91AF-AD7EADDE349F}" srcOrd="0" destOrd="0" presId="urn:microsoft.com/office/officeart/2005/8/layout/hierarchy2"/>
    <dgm:cxn modelId="{3CA0E9D1-3937-4504-9407-4A4C003144C5}" type="presOf" srcId="{716C54E3-40B3-47C5-8ED7-592F846F3E14}" destId="{42AF2249-2F4A-4FA5-A792-5139AB800285}" srcOrd="1" destOrd="0" presId="urn:microsoft.com/office/officeart/2005/8/layout/hierarchy2"/>
    <dgm:cxn modelId="{CDE3405F-1D6D-40ED-B364-A1BBAFCF6754}" type="presOf" srcId="{FBC26102-538C-4793-AAC6-EE7F5AFE4C50}" destId="{7ED2777F-0EF0-45A8-BBEC-C94F4137C730}" srcOrd="0" destOrd="0" presId="urn:microsoft.com/office/officeart/2005/8/layout/hierarchy2"/>
    <dgm:cxn modelId="{425785E4-A011-4FF1-BAEC-AA3162B9E019}" type="presOf" srcId="{AC26D711-91F9-4B0D-A072-020ABE0C0A7F}" destId="{AFD036A8-1787-489A-B4BF-FA207A582E9E}" srcOrd="1" destOrd="0" presId="urn:microsoft.com/office/officeart/2005/8/layout/hierarchy2"/>
    <dgm:cxn modelId="{E2DF3155-8C35-434B-95A7-A780AA4946BD}" type="presOf" srcId="{43324A99-642A-4921-A268-095E2725B9FE}" destId="{5C5F10CE-DB72-486A-BBD9-89208EFB285E}" srcOrd="0" destOrd="0" presId="urn:microsoft.com/office/officeart/2005/8/layout/hierarchy2"/>
    <dgm:cxn modelId="{5372456D-7EEB-43C0-8684-97D1BD9B4D98}" type="presParOf" srcId="{529FF4C7-2388-4AF9-B301-C365523E1ADD}" destId="{389D1B53-3C2E-409B-BF33-DB7D9BF72E1A}" srcOrd="0" destOrd="0" presId="urn:microsoft.com/office/officeart/2005/8/layout/hierarchy2"/>
    <dgm:cxn modelId="{7E5054C5-D303-46B8-AEA5-9F3AE42CC219}" type="presParOf" srcId="{389D1B53-3C2E-409B-BF33-DB7D9BF72E1A}" destId="{E23BF666-F07D-4A94-8F5A-B447E725E0B5}" srcOrd="0" destOrd="0" presId="urn:microsoft.com/office/officeart/2005/8/layout/hierarchy2"/>
    <dgm:cxn modelId="{202C897B-D715-4F53-A5E7-B9F06381D4CA}" type="presParOf" srcId="{389D1B53-3C2E-409B-BF33-DB7D9BF72E1A}" destId="{1C7F4C70-69B8-4FA3-AC38-E549D9E731BA}" srcOrd="1" destOrd="0" presId="urn:microsoft.com/office/officeart/2005/8/layout/hierarchy2"/>
    <dgm:cxn modelId="{C761D942-A8FC-4A32-AF8D-C6AD15ED0088}" type="presParOf" srcId="{1C7F4C70-69B8-4FA3-AC38-E549D9E731BA}" destId="{C2D7B424-A7F1-46E7-91AF-AD7EADDE349F}" srcOrd="0" destOrd="0" presId="urn:microsoft.com/office/officeart/2005/8/layout/hierarchy2"/>
    <dgm:cxn modelId="{9EE30421-0052-4D39-915F-369D865F6BE9}" type="presParOf" srcId="{C2D7B424-A7F1-46E7-91AF-AD7EADDE349F}" destId="{281515AA-578A-4605-983F-3E89986FBC42}" srcOrd="0" destOrd="0" presId="urn:microsoft.com/office/officeart/2005/8/layout/hierarchy2"/>
    <dgm:cxn modelId="{12FCE067-183F-4023-8CA4-8E2F68B83D56}" type="presParOf" srcId="{1C7F4C70-69B8-4FA3-AC38-E549D9E731BA}" destId="{8BC23089-7F63-482B-A99C-0C297AB697B9}" srcOrd="1" destOrd="0" presId="urn:microsoft.com/office/officeart/2005/8/layout/hierarchy2"/>
    <dgm:cxn modelId="{4A7C9CBC-4B3C-4DBB-8018-FB2AA8AD4437}" type="presParOf" srcId="{8BC23089-7F63-482B-A99C-0C297AB697B9}" destId="{5C5F10CE-DB72-486A-BBD9-89208EFB285E}" srcOrd="0" destOrd="0" presId="urn:microsoft.com/office/officeart/2005/8/layout/hierarchy2"/>
    <dgm:cxn modelId="{1340B684-6894-421C-97AA-205836C3CEF6}" type="presParOf" srcId="{8BC23089-7F63-482B-A99C-0C297AB697B9}" destId="{39800D65-D7DA-4E97-A475-8E3205E75554}" srcOrd="1" destOrd="0" presId="urn:microsoft.com/office/officeart/2005/8/layout/hierarchy2"/>
    <dgm:cxn modelId="{CD5157FE-9654-4B17-99C2-F106066CE53D}" type="presParOf" srcId="{39800D65-D7DA-4E97-A475-8E3205E75554}" destId="{808B964D-3A69-40AB-A911-AFCF282E7304}" srcOrd="0" destOrd="0" presId="urn:microsoft.com/office/officeart/2005/8/layout/hierarchy2"/>
    <dgm:cxn modelId="{9F6920A0-28EE-47E7-BBA1-586E00D6C9A8}" type="presParOf" srcId="{808B964D-3A69-40AB-A911-AFCF282E7304}" destId="{AFD036A8-1787-489A-B4BF-FA207A582E9E}" srcOrd="0" destOrd="0" presId="urn:microsoft.com/office/officeart/2005/8/layout/hierarchy2"/>
    <dgm:cxn modelId="{A1A2EA77-FB85-487B-AB85-CA5421F14576}" type="presParOf" srcId="{39800D65-D7DA-4E97-A475-8E3205E75554}" destId="{FBFF43BF-94F0-4E94-8579-90E12F278FEC}" srcOrd="1" destOrd="0" presId="urn:microsoft.com/office/officeart/2005/8/layout/hierarchy2"/>
    <dgm:cxn modelId="{8D8CB04C-537A-406B-88EC-CBCEFF554622}" type="presParOf" srcId="{FBFF43BF-94F0-4E94-8579-90E12F278FEC}" destId="{BD517BDE-C2AD-4E37-A314-D2FA3222EC3B}" srcOrd="0" destOrd="0" presId="urn:microsoft.com/office/officeart/2005/8/layout/hierarchy2"/>
    <dgm:cxn modelId="{8B11B475-F596-4189-9F89-70AD20124351}" type="presParOf" srcId="{FBFF43BF-94F0-4E94-8579-90E12F278FEC}" destId="{E7769B1F-50BD-44EF-8280-D39C5666DF84}" srcOrd="1" destOrd="0" presId="urn:microsoft.com/office/officeart/2005/8/layout/hierarchy2"/>
    <dgm:cxn modelId="{E9D24E55-01BF-4AF9-ABC6-EEEB2477D16A}" type="presParOf" srcId="{39800D65-D7DA-4E97-A475-8E3205E75554}" destId="{1F236125-E956-4869-9127-8530A36E10AF}" srcOrd="2" destOrd="0" presId="urn:microsoft.com/office/officeart/2005/8/layout/hierarchy2"/>
    <dgm:cxn modelId="{F56688FC-5993-4CE0-B268-F105802CEC68}" type="presParOf" srcId="{1F236125-E956-4869-9127-8530A36E10AF}" destId="{00CA1C70-E247-4E31-8A4A-66A444D7CA9E}" srcOrd="0" destOrd="0" presId="urn:microsoft.com/office/officeart/2005/8/layout/hierarchy2"/>
    <dgm:cxn modelId="{9D427405-8225-460C-92CB-D31AB3C4A96D}" type="presParOf" srcId="{39800D65-D7DA-4E97-A475-8E3205E75554}" destId="{44EE322F-47DD-4220-B3E7-7D40F99FDC79}" srcOrd="3" destOrd="0" presId="urn:microsoft.com/office/officeart/2005/8/layout/hierarchy2"/>
    <dgm:cxn modelId="{9A3C0629-E60A-4A6F-BE3F-2096E5692D4B}" type="presParOf" srcId="{44EE322F-47DD-4220-B3E7-7D40F99FDC79}" destId="{7ED2777F-0EF0-45A8-BBEC-C94F4137C730}" srcOrd="0" destOrd="0" presId="urn:microsoft.com/office/officeart/2005/8/layout/hierarchy2"/>
    <dgm:cxn modelId="{E6DF56F3-DE1C-4E5B-96C5-1C99624BEA88}" type="presParOf" srcId="{44EE322F-47DD-4220-B3E7-7D40F99FDC79}" destId="{FC4B5D76-1209-4EAB-A38D-57E4F3168F3F}" srcOrd="1" destOrd="0" presId="urn:microsoft.com/office/officeart/2005/8/layout/hierarchy2"/>
    <dgm:cxn modelId="{FD1DC954-FFBB-4EC2-906D-66A35509F5A8}" type="presParOf" srcId="{1C7F4C70-69B8-4FA3-AC38-E549D9E731BA}" destId="{A5066443-E290-4CC2-B0F7-644ED2C2540A}" srcOrd="2" destOrd="0" presId="urn:microsoft.com/office/officeart/2005/8/layout/hierarchy2"/>
    <dgm:cxn modelId="{D3848B6F-46A3-4931-87F3-4F8C621216B6}" type="presParOf" srcId="{A5066443-E290-4CC2-B0F7-644ED2C2540A}" destId="{0AE2B49E-563B-44CC-8633-D1D8661FB5BC}" srcOrd="0" destOrd="0" presId="urn:microsoft.com/office/officeart/2005/8/layout/hierarchy2"/>
    <dgm:cxn modelId="{7674D9F4-251B-4484-84A3-366D1FB66E00}" type="presParOf" srcId="{1C7F4C70-69B8-4FA3-AC38-E549D9E731BA}" destId="{70F55967-4465-4662-9DF7-96EA3D1E45D9}" srcOrd="3" destOrd="0" presId="urn:microsoft.com/office/officeart/2005/8/layout/hierarchy2"/>
    <dgm:cxn modelId="{4B54667E-CFF6-4583-A614-F091C4E9211F}" type="presParOf" srcId="{70F55967-4465-4662-9DF7-96EA3D1E45D9}" destId="{835BEBA0-B0B2-4316-A5D6-101C3CA49443}" srcOrd="0" destOrd="0" presId="urn:microsoft.com/office/officeart/2005/8/layout/hierarchy2"/>
    <dgm:cxn modelId="{39A51EB0-A668-4E4E-AA4B-96A6EDF2EEF5}" type="presParOf" srcId="{70F55967-4465-4662-9DF7-96EA3D1E45D9}" destId="{C35D3183-3379-4AB8-98C0-93BE49818D6C}" srcOrd="1" destOrd="0" presId="urn:microsoft.com/office/officeart/2005/8/layout/hierarchy2"/>
    <dgm:cxn modelId="{6E87D7B0-CA89-4D70-90A5-61A19A97D17C}" type="presParOf" srcId="{C35D3183-3379-4AB8-98C0-93BE49818D6C}" destId="{837FF8F1-5036-4005-B5DB-EA46623805D8}" srcOrd="0" destOrd="0" presId="urn:microsoft.com/office/officeart/2005/8/layout/hierarchy2"/>
    <dgm:cxn modelId="{C3F93E64-8915-4B3F-A3FC-8E99D151EAE5}" type="presParOf" srcId="{837FF8F1-5036-4005-B5DB-EA46623805D8}" destId="{B2B2B109-4D5C-4CA2-9F7D-0FD2662A637A}" srcOrd="0" destOrd="0" presId="urn:microsoft.com/office/officeart/2005/8/layout/hierarchy2"/>
    <dgm:cxn modelId="{8D7E71EF-2E5C-4BCB-BE5C-E0D0B794F521}" type="presParOf" srcId="{C35D3183-3379-4AB8-98C0-93BE49818D6C}" destId="{A1B39C86-9381-4ED7-BA49-4DB0CBB86784}" srcOrd="1" destOrd="0" presId="urn:microsoft.com/office/officeart/2005/8/layout/hierarchy2"/>
    <dgm:cxn modelId="{3623DE5A-BB4C-4A9D-9376-ED02015C58FF}" type="presParOf" srcId="{A1B39C86-9381-4ED7-BA49-4DB0CBB86784}" destId="{2D58BE0B-92E9-4DCA-B766-E5051F7BD8D6}" srcOrd="0" destOrd="0" presId="urn:microsoft.com/office/officeart/2005/8/layout/hierarchy2"/>
    <dgm:cxn modelId="{5E3728BA-AA1F-42F5-92C9-474085E51488}" type="presParOf" srcId="{A1B39C86-9381-4ED7-BA49-4DB0CBB86784}" destId="{883D1B44-4204-4A17-A4DE-BF52D54A0DA3}" srcOrd="1" destOrd="0" presId="urn:microsoft.com/office/officeart/2005/8/layout/hierarchy2"/>
    <dgm:cxn modelId="{749B94C1-E004-44F2-A992-78F8E9DA19A3}" type="presParOf" srcId="{C35D3183-3379-4AB8-98C0-93BE49818D6C}" destId="{5D3633C6-7720-4FE0-91EB-30CA6424B15A}" srcOrd="2" destOrd="0" presId="urn:microsoft.com/office/officeart/2005/8/layout/hierarchy2"/>
    <dgm:cxn modelId="{3CB7F767-E9A3-4AFD-B5B1-C299E70E7575}" type="presParOf" srcId="{5D3633C6-7720-4FE0-91EB-30CA6424B15A}" destId="{42AF2249-2F4A-4FA5-A792-5139AB800285}" srcOrd="0" destOrd="0" presId="urn:microsoft.com/office/officeart/2005/8/layout/hierarchy2"/>
    <dgm:cxn modelId="{889A42EE-2F24-47B4-AD7A-C3D03544BF28}" type="presParOf" srcId="{C35D3183-3379-4AB8-98C0-93BE49818D6C}" destId="{C845B930-2B2B-4AF8-A6BB-C8AC8A38FBA2}" srcOrd="3" destOrd="0" presId="urn:microsoft.com/office/officeart/2005/8/layout/hierarchy2"/>
    <dgm:cxn modelId="{D4A11719-5BF9-4A1C-885D-3566632A1B66}" type="presParOf" srcId="{C845B930-2B2B-4AF8-A6BB-C8AC8A38FBA2}" destId="{01A9653F-AFDA-49CD-8ADE-F4B23BC46E8C}" srcOrd="0" destOrd="0" presId="urn:microsoft.com/office/officeart/2005/8/layout/hierarchy2"/>
    <dgm:cxn modelId="{C6E7B0A7-F5E9-4C43-AD38-14E49D42E8C9}" type="presParOf" srcId="{C845B930-2B2B-4AF8-A6BB-C8AC8A38FBA2}" destId="{C3F58A48-F968-45EA-A73C-2D90016C802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622EB8-52C3-4864-AFA6-EA8E0FCD349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0B1B9BB6-3F02-42CB-AA8D-1D9DC23DDB52}">
      <dgm:prSet phldrT="[Texto]" custT="1"/>
      <dgm:spPr/>
      <dgm:t>
        <a:bodyPr/>
        <a:lstStyle/>
        <a:p>
          <a:r>
            <a:rPr lang="es-ES" sz="3600" b="1" u="sng" dirty="0" err="1" smtClean="0">
              <a:effectLst/>
            </a:rPr>
            <a:t>ESTíMULOS</a:t>
          </a:r>
          <a:endParaRPr lang="es-ES" sz="3600" b="1" u="sng" dirty="0">
            <a:effectLst/>
          </a:endParaRPr>
        </a:p>
      </dgm:t>
    </dgm:pt>
    <dgm:pt modelId="{B23DBB1C-64D8-48CD-83C9-5D8C0BF11DA3}" type="parTrans" cxnId="{85961EF4-FFF5-4688-AFD3-CA62D70DD4AD}">
      <dgm:prSet/>
      <dgm:spPr/>
      <dgm:t>
        <a:bodyPr/>
        <a:lstStyle/>
        <a:p>
          <a:endParaRPr lang="es-ES"/>
        </a:p>
      </dgm:t>
    </dgm:pt>
    <dgm:pt modelId="{F81474E4-6CC4-419E-BC70-95E7AC982046}" type="sibTrans" cxnId="{85961EF4-FFF5-4688-AFD3-CA62D70DD4AD}">
      <dgm:prSet/>
      <dgm:spPr/>
      <dgm:t>
        <a:bodyPr/>
        <a:lstStyle/>
        <a:p>
          <a:endParaRPr lang="es-ES"/>
        </a:p>
      </dgm:t>
    </dgm:pt>
    <dgm:pt modelId="{7999D102-773C-42C3-A520-3A1BF6586B3C}">
      <dgm:prSet phldrT="[Texto]" custT="1"/>
      <dgm:spPr/>
      <dgm:t>
        <a:bodyPr/>
        <a:lstStyle/>
        <a:p>
          <a:r>
            <a:rPr lang="es-ES" sz="2000" b="1" dirty="0" smtClean="0">
              <a:effectLst/>
            </a:rPr>
            <a:t>INFLAMATORIO</a:t>
          </a:r>
          <a:endParaRPr lang="es-ES" sz="2000" b="1" dirty="0">
            <a:effectLst/>
          </a:endParaRPr>
        </a:p>
      </dgm:t>
    </dgm:pt>
    <dgm:pt modelId="{05B10E9A-24B8-402E-88C1-D89C543649D2}" type="parTrans" cxnId="{0961BBF3-1E73-4F9E-9DDF-F0E0C8C503A0}">
      <dgm:prSet/>
      <dgm:spPr/>
      <dgm:t>
        <a:bodyPr/>
        <a:lstStyle/>
        <a:p>
          <a:endParaRPr lang="es-ES"/>
        </a:p>
      </dgm:t>
    </dgm:pt>
    <dgm:pt modelId="{2708DC5E-6807-43B0-8D66-78C15935F6DD}" type="sibTrans" cxnId="{0961BBF3-1E73-4F9E-9DDF-F0E0C8C503A0}">
      <dgm:prSet/>
      <dgm:spPr/>
      <dgm:t>
        <a:bodyPr/>
        <a:lstStyle/>
        <a:p>
          <a:endParaRPr lang="es-ES"/>
        </a:p>
      </dgm:t>
    </dgm:pt>
    <dgm:pt modelId="{96E8C1EC-0301-460F-A152-5041DE8FD5F2}">
      <dgm:prSet custT="1"/>
      <dgm:spPr/>
      <dgm:t>
        <a:bodyPr/>
        <a:lstStyle/>
        <a:p>
          <a:r>
            <a:rPr lang="es-ES" sz="2000" b="1" dirty="0" smtClean="0">
              <a:effectLst/>
            </a:rPr>
            <a:t>MECANICO</a:t>
          </a:r>
          <a:endParaRPr lang="es-ES" sz="2000" b="1" dirty="0">
            <a:effectLst/>
          </a:endParaRPr>
        </a:p>
      </dgm:t>
    </dgm:pt>
    <dgm:pt modelId="{00132E69-201E-4596-91D7-101E53A13CF9}" type="parTrans" cxnId="{1B7B54E0-DDD1-4FC9-81C4-4252E79D7748}">
      <dgm:prSet/>
      <dgm:spPr/>
      <dgm:t>
        <a:bodyPr/>
        <a:lstStyle/>
        <a:p>
          <a:endParaRPr lang="es-ES"/>
        </a:p>
      </dgm:t>
    </dgm:pt>
    <dgm:pt modelId="{4FE4CAA7-E2D2-4E2C-83D4-3B7C24FC1EF0}" type="sibTrans" cxnId="{1B7B54E0-DDD1-4FC9-81C4-4252E79D7748}">
      <dgm:prSet/>
      <dgm:spPr/>
      <dgm:t>
        <a:bodyPr/>
        <a:lstStyle/>
        <a:p>
          <a:endParaRPr lang="es-ES"/>
        </a:p>
      </dgm:t>
    </dgm:pt>
    <dgm:pt modelId="{7C739CFD-90D7-4BE2-A1A7-80C523F7BCBB}">
      <dgm:prSet custT="1"/>
      <dgm:spPr/>
      <dgm:t>
        <a:bodyPr/>
        <a:lstStyle/>
        <a:p>
          <a:r>
            <a:rPr lang="es-ES" sz="2000" b="1" dirty="0" smtClean="0">
              <a:effectLst/>
            </a:rPr>
            <a:t>QUIMICO</a:t>
          </a:r>
          <a:endParaRPr lang="es-ES" sz="2000" b="1" dirty="0">
            <a:effectLst/>
          </a:endParaRPr>
        </a:p>
      </dgm:t>
    </dgm:pt>
    <dgm:pt modelId="{FCC247FA-6C44-4BA0-B0E4-4A7E3D6A08AA}" type="parTrans" cxnId="{20292229-CD2A-4A60-9FB4-E48CC0381782}">
      <dgm:prSet/>
      <dgm:spPr/>
      <dgm:t>
        <a:bodyPr/>
        <a:lstStyle/>
        <a:p>
          <a:endParaRPr lang="es-ES"/>
        </a:p>
      </dgm:t>
    </dgm:pt>
    <dgm:pt modelId="{F89A1778-8DC8-4D13-BB65-6848E556DFC4}" type="sibTrans" cxnId="{20292229-CD2A-4A60-9FB4-E48CC0381782}">
      <dgm:prSet/>
      <dgm:spPr/>
      <dgm:t>
        <a:bodyPr/>
        <a:lstStyle/>
        <a:p>
          <a:endParaRPr lang="es-ES"/>
        </a:p>
      </dgm:t>
    </dgm:pt>
    <dgm:pt modelId="{C028E2F1-07CD-4896-839E-1F27DB92B3D7}">
      <dgm:prSet custT="1"/>
      <dgm:spPr/>
      <dgm:t>
        <a:bodyPr/>
        <a:lstStyle/>
        <a:p>
          <a:r>
            <a:rPr lang="es-ES" sz="2000" b="1" dirty="0" smtClean="0">
              <a:effectLst/>
            </a:rPr>
            <a:t>TERMICO</a:t>
          </a:r>
          <a:endParaRPr lang="es-ES" sz="2000" b="1" dirty="0">
            <a:effectLst/>
          </a:endParaRPr>
        </a:p>
      </dgm:t>
    </dgm:pt>
    <dgm:pt modelId="{99A4EF71-4495-4C48-8B10-DB34A923A802}" type="parTrans" cxnId="{3DF9FA2C-35AF-43FA-A4B7-D460DD19606C}">
      <dgm:prSet/>
      <dgm:spPr/>
      <dgm:t>
        <a:bodyPr/>
        <a:lstStyle/>
        <a:p>
          <a:endParaRPr lang="es-ES"/>
        </a:p>
      </dgm:t>
    </dgm:pt>
    <dgm:pt modelId="{80243766-7766-402E-B86F-9CA6D2A72EBE}" type="sibTrans" cxnId="{3DF9FA2C-35AF-43FA-A4B7-D460DD19606C}">
      <dgm:prSet/>
      <dgm:spPr/>
      <dgm:t>
        <a:bodyPr/>
        <a:lstStyle/>
        <a:p>
          <a:endParaRPr lang="es-ES"/>
        </a:p>
      </dgm:t>
    </dgm:pt>
    <dgm:pt modelId="{D2FB44B2-0A69-4AE4-B87D-D6BDC87A7219}">
      <dgm:prSet custT="1"/>
      <dgm:spPr/>
      <dgm:t>
        <a:bodyPr/>
        <a:lstStyle/>
        <a:p>
          <a:r>
            <a:rPr lang="es-ES" sz="2000" b="1" dirty="0" smtClean="0">
              <a:effectLst/>
            </a:rPr>
            <a:t>PSICÓGENO</a:t>
          </a:r>
          <a:endParaRPr lang="es-ES" sz="2000" b="1" dirty="0">
            <a:effectLst/>
          </a:endParaRPr>
        </a:p>
      </dgm:t>
    </dgm:pt>
    <dgm:pt modelId="{66690F7B-F2A5-4457-A4A3-D742A7DE9B05}" type="parTrans" cxnId="{50365959-BF18-4D43-B73A-448A6A9B73DE}">
      <dgm:prSet/>
      <dgm:spPr/>
      <dgm:t>
        <a:bodyPr/>
        <a:lstStyle/>
        <a:p>
          <a:endParaRPr lang="es-ES"/>
        </a:p>
      </dgm:t>
    </dgm:pt>
    <dgm:pt modelId="{383E21DB-D6D7-47C7-9BD8-9CA7D105C990}" type="sibTrans" cxnId="{50365959-BF18-4D43-B73A-448A6A9B73DE}">
      <dgm:prSet/>
      <dgm:spPr/>
      <dgm:t>
        <a:bodyPr/>
        <a:lstStyle/>
        <a:p>
          <a:endParaRPr lang="es-ES"/>
        </a:p>
      </dgm:t>
    </dgm:pt>
    <dgm:pt modelId="{BE31BE07-8DC8-455B-AEC8-96AA8E8BBA90}" type="pres">
      <dgm:prSet presAssocID="{85622EB8-52C3-4864-AFA6-EA8E0FCD349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60AF195-7EAB-4CD2-AB05-7489DA9A31A0}" type="pres">
      <dgm:prSet presAssocID="{0B1B9BB6-3F02-42CB-AA8D-1D9DC23DDB52}" presName="root1" presStyleCnt="0"/>
      <dgm:spPr/>
    </dgm:pt>
    <dgm:pt modelId="{E35EF98B-8309-4EC7-9DA7-B2FB0E315685}" type="pres">
      <dgm:prSet presAssocID="{0B1B9BB6-3F02-42CB-AA8D-1D9DC23DDB52}" presName="LevelOneTextNode" presStyleLbl="node0" presStyleIdx="0" presStyleCnt="1" custScaleX="2206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2204FC-4779-46FC-BC5C-81047D500CCE}" type="pres">
      <dgm:prSet presAssocID="{0B1B9BB6-3F02-42CB-AA8D-1D9DC23DDB52}" presName="level2hierChild" presStyleCnt="0"/>
      <dgm:spPr/>
    </dgm:pt>
    <dgm:pt modelId="{6590B466-B6DF-4898-83E0-3F9E1D65A8BA}" type="pres">
      <dgm:prSet presAssocID="{05B10E9A-24B8-402E-88C1-D89C543649D2}" presName="conn2-1" presStyleLbl="parChTrans1D2" presStyleIdx="0" presStyleCnt="5"/>
      <dgm:spPr/>
      <dgm:t>
        <a:bodyPr/>
        <a:lstStyle/>
        <a:p>
          <a:endParaRPr lang="es-ES"/>
        </a:p>
      </dgm:t>
    </dgm:pt>
    <dgm:pt modelId="{1A244472-FD1B-464E-9E9C-5C15079583EB}" type="pres">
      <dgm:prSet presAssocID="{05B10E9A-24B8-402E-88C1-D89C543649D2}" presName="connTx" presStyleLbl="parChTrans1D2" presStyleIdx="0" presStyleCnt="5"/>
      <dgm:spPr/>
      <dgm:t>
        <a:bodyPr/>
        <a:lstStyle/>
        <a:p>
          <a:endParaRPr lang="es-ES"/>
        </a:p>
      </dgm:t>
    </dgm:pt>
    <dgm:pt modelId="{D295DCBF-E4AE-4342-A48F-7E3CE4C8BDD7}" type="pres">
      <dgm:prSet presAssocID="{7999D102-773C-42C3-A520-3A1BF6586B3C}" presName="root2" presStyleCnt="0"/>
      <dgm:spPr/>
    </dgm:pt>
    <dgm:pt modelId="{895FCCB3-7B2D-4C37-BE7F-AE37D205E17D}" type="pres">
      <dgm:prSet presAssocID="{7999D102-773C-42C3-A520-3A1BF6586B3C}" presName="LevelTwoTextNode" presStyleLbl="node2" presStyleIdx="0" presStyleCnt="5" custScaleX="1239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766798-9E16-4E50-B20A-9853F3F8A4F3}" type="pres">
      <dgm:prSet presAssocID="{7999D102-773C-42C3-A520-3A1BF6586B3C}" presName="level3hierChild" presStyleCnt="0"/>
      <dgm:spPr/>
    </dgm:pt>
    <dgm:pt modelId="{F1DA6EA0-7F1F-48C0-B784-06F38F6C3173}" type="pres">
      <dgm:prSet presAssocID="{00132E69-201E-4596-91D7-101E53A13CF9}" presName="conn2-1" presStyleLbl="parChTrans1D2" presStyleIdx="1" presStyleCnt="5"/>
      <dgm:spPr/>
      <dgm:t>
        <a:bodyPr/>
        <a:lstStyle/>
        <a:p>
          <a:endParaRPr lang="es-ES"/>
        </a:p>
      </dgm:t>
    </dgm:pt>
    <dgm:pt modelId="{B6D6C0C6-D3FD-43F6-AB49-8259E2FB081C}" type="pres">
      <dgm:prSet presAssocID="{00132E69-201E-4596-91D7-101E53A13CF9}" presName="connTx" presStyleLbl="parChTrans1D2" presStyleIdx="1" presStyleCnt="5"/>
      <dgm:spPr/>
      <dgm:t>
        <a:bodyPr/>
        <a:lstStyle/>
        <a:p>
          <a:endParaRPr lang="es-ES"/>
        </a:p>
      </dgm:t>
    </dgm:pt>
    <dgm:pt modelId="{CD429496-9286-4E75-9536-82815D5E872A}" type="pres">
      <dgm:prSet presAssocID="{96E8C1EC-0301-460F-A152-5041DE8FD5F2}" presName="root2" presStyleCnt="0"/>
      <dgm:spPr/>
    </dgm:pt>
    <dgm:pt modelId="{F2053888-993B-4BD1-80E8-FD8E9831E68B}" type="pres">
      <dgm:prSet presAssocID="{96E8C1EC-0301-460F-A152-5041DE8FD5F2}" presName="LevelTwoTextNode" presStyleLbl="node2" presStyleIdx="1" presStyleCnt="5" custScaleX="1239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AC340A-BA88-4351-84BA-A0862E50D47F}" type="pres">
      <dgm:prSet presAssocID="{96E8C1EC-0301-460F-A152-5041DE8FD5F2}" presName="level3hierChild" presStyleCnt="0"/>
      <dgm:spPr/>
    </dgm:pt>
    <dgm:pt modelId="{0BFC3EAE-75B9-4D10-B187-900BFE94099E}" type="pres">
      <dgm:prSet presAssocID="{FCC247FA-6C44-4BA0-B0E4-4A7E3D6A08AA}" presName="conn2-1" presStyleLbl="parChTrans1D2" presStyleIdx="2" presStyleCnt="5"/>
      <dgm:spPr/>
      <dgm:t>
        <a:bodyPr/>
        <a:lstStyle/>
        <a:p>
          <a:endParaRPr lang="es-ES"/>
        </a:p>
      </dgm:t>
    </dgm:pt>
    <dgm:pt modelId="{BFC52583-4EED-4573-9A2E-4F29357DB596}" type="pres">
      <dgm:prSet presAssocID="{FCC247FA-6C44-4BA0-B0E4-4A7E3D6A08AA}" presName="connTx" presStyleLbl="parChTrans1D2" presStyleIdx="2" presStyleCnt="5"/>
      <dgm:spPr/>
      <dgm:t>
        <a:bodyPr/>
        <a:lstStyle/>
        <a:p>
          <a:endParaRPr lang="es-ES"/>
        </a:p>
      </dgm:t>
    </dgm:pt>
    <dgm:pt modelId="{2BD919E7-F2C8-423D-87B8-AD427FBB7EA8}" type="pres">
      <dgm:prSet presAssocID="{7C739CFD-90D7-4BE2-A1A7-80C523F7BCBB}" presName="root2" presStyleCnt="0"/>
      <dgm:spPr/>
    </dgm:pt>
    <dgm:pt modelId="{85451613-1E5C-494F-B92D-98554033D2D2}" type="pres">
      <dgm:prSet presAssocID="{7C739CFD-90D7-4BE2-A1A7-80C523F7BCBB}" presName="LevelTwoTextNode" presStyleLbl="node2" presStyleIdx="2" presStyleCnt="5" custScaleX="1238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35FD40-AD97-45D6-8B61-6CBC11BD7EA4}" type="pres">
      <dgm:prSet presAssocID="{7C739CFD-90D7-4BE2-A1A7-80C523F7BCBB}" presName="level3hierChild" presStyleCnt="0"/>
      <dgm:spPr/>
    </dgm:pt>
    <dgm:pt modelId="{952C569A-4F83-44F1-B069-E66103897A11}" type="pres">
      <dgm:prSet presAssocID="{99A4EF71-4495-4C48-8B10-DB34A923A802}" presName="conn2-1" presStyleLbl="parChTrans1D2" presStyleIdx="3" presStyleCnt="5"/>
      <dgm:spPr/>
      <dgm:t>
        <a:bodyPr/>
        <a:lstStyle/>
        <a:p>
          <a:endParaRPr lang="es-ES"/>
        </a:p>
      </dgm:t>
    </dgm:pt>
    <dgm:pt modelId="{2829B514-82BB-4E91-8433-9D5A4E65ADB4}" type="pres">
      <dgm:prSet presAssocID="{99A4EF71-4495-4C48-8B10-DB34A923A802}" presName="connTx" presStyleLbl="parChTrans1D2" presStyleIdx="3" presStyleCnt="5"/>
      <dgm:spPr/>
      <dgm:t>
        <a:bodyPr/>
        <a:lstStyle/>
        <a:p>
          <a:endParaRPr lang="es-ES"/>
        </a:p>
      </dgm:t>
    </dgm:pt>
    <dgm:pt modelId="{977F4342-BEA5-4EE0-BEFB-6FF090D887C6}" type="pres">
      <dgm:prSet presAssocID="{C028E2F1-07CD-4896-839E-1F27DB92B3D7}" presName="root2" presStyleCnt="0"/>
      <dgm:spPr/>
    </dgm:pt>
    <dgm:pt modelId="{3A888EF7-1CD9-49AD-81A3-BBE0D37E9BD1}" type="pres">
      <dgm:prSet presAssocID="{C028E2F1-07CD-4896-839E-1F27DB92B3D7}" presName="LevelTwoTextNode" presStyleLbl="node2" presStyleIdx="3" presStyleCnt="5" custScaleX="1238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7D253-E60A-448A-BCF8-646A67E9F4B4}" type="pres">
      <dgm:prSet presAssocID="{C028E2F1-07CD-4896-839E-1F27DB92B3D7}" presName="level3hierChild" presStyleCnt="0"/>
      <dgm:spPr/>
    </dgm:pt>
    <dgm:pt modelId="{C8930528-9F61-4E22-9DF1-1226C278D880}" type="pres">
      <dgm:prSet presAssocID="{66690F7B-F2A5-4457-A4A3-D742A7DE9B05}" presName="conn2-1" presStyleLbl="parChTrans1D2" presStyleIdx="4" presStyleCnt="5"/>
      <dgm:spPr/>
      <dgm:t>
        <a:bodyPr/>
        <a:lstStyle/>
        <a:p>
          <a:endParaRPr lang="es-ES"/>
        </a:p>
      </dgm:t>
    </dgm:pt>
    <dgm:pt modelId="{70E67F9E-FD58-4354-9550-EB0407093C68}" type="pres">
      <dgm:prSet presAssocID="{66690F7B-F2A5-4457-A4A3-D742A7DE9B05}" presName="connTx" presStyleLbl="parChTrans1D2" presStyleIdx="4" presStyleCnt="5"/>
      <dgm:spPr/>
      <dgm:t>
        <a:bodyPr/>
        <a:lstStyle/>
        <a:p>
          <a:endParaRPr lang="es-ES"/>
        </a:p>
      </dgm:t>
    </dgm:pt>
    <dgm:pt modelId="{230C6543-AC35-481B-801F-8CA29CC52835}" type="pres">
      <dgm:prSet presAssocID="{D2FB44B2-0A69-4AE4-B87D-D6BDC87A7219}" presName="root2" presStyleCnt="0"/>
      <dgm:spPr/>
    </dgm:pt>
    <dgm:pt modelId="{92010424-C73A-48AF-BA33-2CC4FAD792D5}" type="pres">
      <dgm:prSet presAssocID="{D2FB44B2-0A69-4AE4-B87D-D6BDC87A7219}" presName="LevelTwoTextNode" presStyleLbl="node2" presStyleIdx="4" presStyleCnt="5" custScaleX="1239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456948-0A7D-4E03-A448-DBE70CCF558B}" type="pres">
      <dgm:prSet presAssocID="{D2FB44B2-0A69-4AE4-B87D-D6BDC87A7219}" presName="level3hierChild" presStyleCnt="0"/>
      <dgm:spPr/>
    </dgm:pt>
  </dgm:ptLst>
  <dgm:cxnLst>
    <dgm:cxn modelId="{A681CB0A-D614-4760-A1F0-A76E435AAA0D}" type="presOf" srcId="{96E8C1EC-0301-460F-A152-5041DE8FD5F2}" destId="{F2053888-993B-4BD1-80E8-FD8E9831E68B}" srcOrd="0" destOrd="0" presId="urn:microsoft.com/office/officeart/2005/8/layout/hierarchy2"/>
    <dgm:cxn modelId="{92E27050-5D51-4123-B4E6-AA82A8CF317D}" type="presOf" srcId="{7999D102-773C-42C3-A520-3A1BF6586B3C}" destId="{895FCCB3-7B2D-4C37-BE7F-AE37D205E17D}" srcOrd="0" destOrd="0" presId="urn:microsoft.com/office/officeart/2005/8/layout/hierarchy2"/>
    <dgm:cxn modelId="{85961EF4-FFF5-4688-AFD3-CA62D70DD4AD}" srcId="{85622EB8-52C3-4864-AFA6-EA8E0FCD3499}" destId="{0B1B9BB6-3F02-42CB-AA8D-1D9DC23DDB52}" srcOrd="0" destOrd="0" parTransId="{B23DBB1C-64D8-48CD-83C9-5D8C0BF11DA3}" sibTransId="{F81474E4-6CC4-419E-BC70-95E7AC982046}"/>
    <dgm:cxn modelId="{20292229-CD2A-4A60-9FB4-E48CC0381782}" srcId="{0B1B9BB6-3F02-42CB-AA8D-1D9DC23DDB52}" destId="{7C739CFD-90D7-4BE2-A1A7-80C523F7BCBB}" srcOrd="2" destOrd="0" parTransId="{FCC247FA-6C44-4BA0-B0E4-4A7E3D6A08AA}" sibTransId="{F89A1778-8DC8-4D13-BB65-6848E556DFC4}"/>
    <dgm:cxn modelId="{1B7B54E0-DDD1-4FC9-81C4-4252E79D7748}" srcId="{0B1B9BB6-3F02-42CB-AA8D-1D9DC23DDB52}" destId="{96E8C1EC-0301-460F-A152-5041DE8FD5F2}" srcOrd="1" destOrd="0" parTransId="{00132E69-201E-4596-91D7-101E53A13CF9}" sibTransId="{4FE4CAA7-E2D2-4E2C-83D4-3B7C24FC1EF0}"/>
    <dgm:cxn modelId="{50365959-BF18-4D43-B73A-448A6A9B73DE}" srcId="{0B1B9BB6-3F02-42CB-AA8D-1D9DC23DDB52}" destId="{D2FB44B2-0A69-4AE4-B87D-D6BDC87A7219}" srcOrd="4" destOrd="0" parTransId="{66690F7B-F2A5-4457-A4A3-D742A7DE9B05}" sibTransId="{383E21DB-D6D7-47C7-9BD8-9CA7D105C990}"/>
    <dgm:cxn modelId="{8D475556-27B2-4482-8D3A-39C84291E545}" type="presOf" srcId="{00132E69-201E-4596-91D7-101E53A13CF9}" destId="{F1DA6EA0-7F1F-48C0-B784-06F38F6C3173}" srcOrd="0" destOrd="0" presId="urn:microsoft.com/office/officeart/2005/8/layout/hierarchy2"/>
    <dgm:cxn modelId="{72C25B62-719D-4286-893A-5F86A696285C}" type="presOf" srcId="{FCC247FA-6C44-4BA0-B0E4-4A7E3D6A08AA}" destId="{BFC52583-4EED-4573-9A2E-4F29357DB596}" srcOrd="1" destOrd="0" presId="urn:microsoft.com/office/officeart/2005/8/layout/hierarchy2"/>
    <dgm:cxn modelId="{59245B2C-555A-4DE9-8819-AE44F9FBC78F}" type="presOf" srcId="{99A4EF71-4495-4C48-8B10-DB34A923A802}" destId="{2829B514-82BB-4E91-8433-9D5A4E65ADB4}" srcOrd="1" destOrd="0" presId="urn:microsoft.com/office/officeart/2005/8/layout/hierarchy2"/>
    <dgm:cxn modelId="{0961BBF3-1E73-4F9E-9DDF-F0E0C8C503A0}" srcId="{0B1B9BB6-3F02-42CB-AA8D-1D9DC23DDB52}" destId="{7999D102-773C-42C3-A520-3A1BF6586B3C}" srcOrd="0" destOrd="0" parTransId="{05B10E9A-24B8-402E-88C1-D89C543649D2}" sibTransId="{2708DC5E-6807-43B0-8D66-78C15935F6DD}"/>
    <dgm:cxn modelId="{A8F2E6F9-58F5-4B57-BCF2-1393FC0E6886}" type="presOf" srcId="{66690F7B-F2A5-4457-A4A3-D742A7DE9B05}" destId="{70E67F9E-FD58-4354-9550-EB0407093C68}" srcOrd="1" destOrd="0" presId="urn:microsoft.com/office/officeart/2005/8/layout/hierarchy2"/>
    <dgm:cxn modelId="{241C0561-1E39-485B-9B39-615596758521}" type="presOf" srcId="{99A4EF71-4495-4C48-8B10-DB34A923A802}" destId="{952C569A-4F83-44F1-B069-E66103897A11}" srcOrd="0" destOrd="0" presId="urn:microsoft.com/office/officeart/2005/8/layout/hierarchy2"/>
    <dgm:cxn modelId="{927BF063-A614-4118-8BD4-1F0FED7944F9}" type="presOf" srcId="{66690F7B-F2A5-4457-A4A3-D742A7DE9B05}" destId="{C8930528-9F61-4E22-9DF1-1226C278D880}" srcOrd="0" destOrd="0" presId="urn:microsoft.com/office/officeart/2005/8/layout/hierarchy2"/>
    <dgm:cxn modelId="{07EE4C42-5960-4667-8AA1-07FD38F25EA9}" type="presOf" srcId="{7C739CFD-90D7-4BE2-A1A7-80C523F7BCBB}" destId="{85451613-1E5C-494F-B92D-98554033D2D2}" srcOrd="0" destOrd="0" presId="urn:microsoft.com/office/officeart/2005/8/layout/hierarchy2"/>
    <dgm:cxn modelId="{033ED2C5-7A3E-4635-8D67-150818BFFDF3}" type="presOf" srcId="{FCC247FA-6C44-4BA0-B0E4-4A7E3D6A08AA}" destId="{0BFC3EAE-75B9-4D10-B187-900BFE94099E}" srcOrd="0" destOrd="0" presId="urn:microsoft.com/office/officeart/2005/8/layout/hierarchy2"/>
    <dgm:cxn modelId="{6381414E-A71D-4B55-992A-964A6B12C66F}" type="presOf" srcId="{85622EB8-52C3-4864-AFA6-EA8E0FCD3499}" destId="{BE31BE07-8DC8-455B-AEC8-96AA8E8BBA90}" srcOrd="0" destOrd="0" presId="urn:microsoft.com/office/officeart/2005/8/layout/hierarchy2"/>
    <dgm:cxn modelId="{1CE7FF5B-A75C-4D9C-932B-CD6A8AE53161}" type="presOf" srcId="{00132E69-201E-4596-91D7-101E53A13CF9}" destId="{B6D6C0C6-D3FD-43F6-AB49-8259E2FB081C}" srcOrd="1" destOrd="0" presId="urn:microsoft.com/office/officeart/2005/8/layout/hierarchy2"/>
    <dgm:cxn modelId="{664FB0ED-37E1-4303-9F45-863357FFEC09}" type="presOf" srcId="{D2FB44B2-0A69-4AE4-B87D-D6BDC87A7219}" destId="{92010424-C73A-48AF-BA33-2CC4FAD792D5}" srcOrd="0" destOrd="0" presId="urn:microsoft.com/office/officeart/2005/8/layout/hierarchy2"/>
    <dgm:cxn modelId="{867AB77F-B557-4B68-887E-747228A7329D}" type="presOf" srcId="{C028E2F1-07CD-4896-839E-1F27DB92B3D7}" destId="{3A888EF7-1CD9-49AD-81A3-BBE0D37E9BD1}" srcOrd="0" destOrd="0" presId="urn:microsoft.com/office/officeart/2005/8/layout/hierarchy2"/>
    <dgm:cxn modelId="{3DF9FA2C-35AF-43FA-A4B7-D460DD19606C}" srcId="{0B1B9BB6-3F02-42CB-AA8D-1D9DC23DDB52}" destId="{C028E2F1-07CD-4896-839E-1F27DB92B3D7}" srcOrd="3" destOrd="0" parTransId="{99A4EF71-4495-4C48-8B10-DB34A923A802}" sibTransId="{80243766-7766-402E-B86F-9CA6D2A72EBE}"/>
    <dgm:cxn modelId="{8D3A7A9C-B2AA-49DE-A18F-0F7206883DE1}" type="presOf" srcId="{05B10E9A-24B8-402E-88C1-D89C543649D2}" destId="{6590B466-B6DF-4898-83E0-3F9E1D65A8BA}" srcOrd="0" destOrd="0" presId="urn:microsoft.com/office/officeart/2005/8/layout/hierarchy2"/>
    <dgm:cxn modelId="{FCE99D59-3C06-4D70-ACAE-F04F21E900DD}" type="presOf" srcId="{05B10E9A-24B8-402E-88C1-D89C543649D2}" destId="{1A244472-FD1B-464E-9E9C-5C15079583EB}" srcOrd="1" destOrd="0" presId="urn:microsoft.com/office/officeart/2005/8/layout/hierarchy2"/>
    <dgm:cxn modelId="{FCF24B11-4932-4F93-A217-1893AEC807DF}" type="presOf" srcId="{0B1B9BB6-3F02-42CB-AA8D-1D9DC23DDB52}" destId="{E35EF98B-8309-4EC7-9DA7-B2FB0E315685}" srcOrd="0" destOrd="0" presId="urn:microsoft.com/office/officeart/2005/8/layout/hierarchy2"/>
    <dgm:cxn modelId="{DF39C0D9-19E0-458C-9C2B-95E91F1AA8E7}" type="presParOf" srcId="{BE31BE07-8DC8-455B-AEC8-96AA8E8BBA90}" destId="{660AF195-7EAB-4CD2-AB05-7489DA9A31A0}" srcOrd="0" destOrd="0" presId="urn:microsoft.com/office/officeart/2005/8/layout/hierarchy2"/>
    <dgm:cxn modelId="{39DD4D7B-3219-4104-9173-B633E02FFB38}" type="presParOf" srcId="{660AF195-7EAB-4CD2-AB05-7489DA9A31A0}" destId="{E35EF98B-8309-4EC7-9DA7-B2FB0E315685}" srcOrd="0" destOrd="0" presId="urn:microsoft.com/office/officeart/2005/8/layout/hierarchy2"/>
    <dgm:cxn modelId="{CC5725BA-FDF0-40F5-9B2E-06E1BCB9E80B}" type="presParOf" srcId="{660AF195-7EAB-4CD2-AB05-7489DA9A31A0}" destId="{732204FC-4779-46FC-BC5C-81047D500CCE}" srcOrd="1" destOrd="0" presId="urn:microsoft.com/office/officeart/2005/8/layout/hierarchy2"/>
    <dgm:cxn modelId="{037036D3-5E03-486B-806A-514F63969E7D}" type="presParOf" srcId="{732204FC-4779-46FC-BC5C-81047D500CCE}" destId="{6590B466-B6DF-4898-83E0-3F9E1D65A8BA}" srcOrd="0" destOrd="0" presId="urn:microsoft.com/office/officeart/2005/8/layout/hierarchy2"/>
    <dgm:cxn modelId="{7928AF96-6206-4320-BEE3-D4116EA7B5B3}" type="presParOf" srcId="{6590B466-B6DF-4898-83E0-3F9E1D65A8BA}" destId="{1A244472-FD1B-464E-9E9C-5C15079583EB}" srcOrd="0" destOrd="0" presId="urn:microsoft.com/office/officeart/2005/8/layout/hierarchy2"/>
    <dgm:cxn modelId="{4F8E6176-425C-4877-A544-92D73D2965BF}" type="presParOf" srcId="{732204FC-4779-46FC-BC5C-81047D500CCE}" destId="{D295DCBF-E4AE-4342-A48F-7E3CE4C8BDD7}" srcOrd="1" destOrd="0" presId="urn:microsoft.com/office/officeart/2005/8/layout/hierarchy2"/>
    <dgm:cxn modelId="{92355496-86BE-41AD-88E2-5FAC7A2BE2DC}" type="presParOf" srcId="{D295DCBF-E4AE-4342-A48F-7E3CE4C8BDD7}" destId="{895FCCB3-7B2D-4C37-BE7F-AE37D205E17D}" srcOrd="0" destOrd="0" presId="urn:microsoft.com/office/officeart/2005/8/layout/hierarchy2"/>
    <dgm:cxn modelId="{CB947E64-98DB-4664-B6F3-637031CF929A}" type="presParOf" srcId="{D295DCBF-E4AE-4342-A48F-7E3CE4C8BDD7}" destId="{1A766798-9E16-4E50-B20A-9853F3F8A4F3}" srcOrd="1" destOrd="0" presId="urn:microsoft.com/office/officeart/2005/8/layout/hierarchy2"/>
    <dgm:cxn modelId="{2FE6862D-B183-4258-8EE3-C55228F87972}" type="presParOf" srcId="{732204FC-4779-46FC-BC5C-81047D500CCE}" destId="{F1DA6EA0-7F1F-48C0-B784-06F38F6C3173}" srcOrd="2" destOrd="0" presId="urn:microsoft.com/office/officeart/2005/8/layout/hierarchy2"/>
    <dgm:cxn modelId="{337A2A26-12D5-4741-8988-07AFB0D53BAF}" type="presParOf" srcId="{F1DA6EA0-7F1F-48C0-B784-06F38F6C3173}" destId="{B6D6C0C6-D3FD-43F6-AB49-8259E2FB081C}" srcOrd="0" destOrd="0" presId="urn:microsoft.com/office/officeart/2005/8/layout/hierarchy2"/>
    <dgm:cxn modelId="{BCA59253-4D4A-431B-9182-2A9C378FFF66}" type="presParOf" srcId="{732204FC-4779-46FC-BC5C-81047D500CCE}" destId="{CD429496-9286-4E75-9536-82815D5E872A}" srcOrd="3" destOrd="0" presId="urn:microsoft.com/office/officeart/2005/8/layout/hierarchy2"/>
    <dgm:cxn modelId="{1DB5105F-F6A6-4C30-A0F7-26A75DEE970C}" type="presParOf" srcId="{CD429496-9286-4E75-9536-82815D5E872A}" destId="{F2053888-993B-4BD1-80E8-FD8E9831E68B}" srcOrd="0" destOrd="0" presId="urn:microsoft.com/office/officeart/2005/8/layout/hierarchy2"/>
    <dgm:cxn modelId="{4C4B9C75-FFD6-4A39-A7FC-7EACC53F98CA}" type="presParOf" srcId="{CD429496-9286-4E75-9536-82815D5E872A}" destId="{CAAC340A-BA88-4351-84BA-A0862E50D47F}" srcOrd="1" destOrd="0" presId="urn:microsoft.com/office/officeart/2005/8/layout/hierarchy2"/>
    <dgm:cxn modelId="{0A222EFF-733D-40A9-8A96-BA4F488D2777}" type="presParOf" srcId="{732204FC-4779-46FC-BC5C-81047D500CCE}" destId="{0BFC3EAE-75B9-4D10-B187-900BFE94099E}" srcOrd="4" destOrd="0" presId="urn:microsoft.com/office/officeart/2005/8/layout/hierarchy2"/>
    <dgm:cxn modelId="{51894047-2A7E-4000-9DCE-0F868BEFF462}" type="presParOf" srcId="{0BFC3EAE-75B9-4D10-B187-900BFE94099E}" destId="{BFC52583-4EED-4573-9A2E-4F29357DB596}" srcOrd="0" destOrd="0" presId="urn:microsoft.com/office/officeart/2005/8/layout/hierarchy2"/>
    <dgm:cxn modelId="{CEB0BF9D-49C1-4402-924A-F8C2DB45EE78}" type="presParOf" srcId="{732204FC-4779-46FC-BC5C-81047D500CCE}" destId="{2BD919E7-F2C8-423D-87B8-AD427FBB7EA8}" srcOrd="5" destOrd="0" presId="urn:microsoft.com/office/officeart/2005/8/layout/hierarchy2"/>
    <dgm:cxn modelId="{FD26D690-CF34-470A-A3FB-3E47036B1F29}" type="presParOf" srcId="{2BD919E7-F2C8-423D-87B8-AD427FBB7EA8}" destId="{85451613-1E5C-494F-B92D-98554033D2D2}" srcOrd="0" destOrd="0" presId="urn:microsoft.com/office/officeart/2005/8/layout/hierarchy2"/>
    <dgm:cxn modelId="{DFFB337F-A823-454A-89CD-DE158F84FEEE}" type="presParOf" srcId="{2BD919E7-F2C8-423D-87B8-AD427FBB7EA8}" destId="{A035FD40-AD97-45D6-8B61-6CBC11BD7EA4}" srcOrd="1" destOrd="0" presId="urn:microsoft.com/office/officeart/2005/8/layout/hierarchy2"/>
    <dgm:cxn modelId="{B9D100AF-0B39-490E-A18A-BBB8BD326243}" type="presParOf" srcId="{732204FC-4779-46FC-BC5C-81047D500CCE}" destId="{952C569A-4F83-44F1-B069-E66103897A11}" srcOrd="6" destOrd="0" presId="urn:microsoft.com/office/officeart/2005/8/layout/hierarchy2"/>
    <dgm:cxn modelId="{5CC9D88D-F660-437E-8318-F563DEA25DE8}" type="presParOf" srcId="{952C569A-4F83-44F1-B069-E66103897A11}" destId="{2829B514-82BB-4E91-8433-9D5A4E65ADB4}" srcOrd="0" destOrd="0" presId="urn:microsoft.com/office/officeart/2005/8/layout/hierarchy2"/>
    <dgm:cxn modelId="{1BF020BD-A279-4F5E-9D82-638D8FC1F64E}" type="presParOf" srcId="{732204FC-4779-46FC-BC5C-81047D500CCE}" destId="{977F4342-BEA5-4EE0-BEFB-6FF090D887C6}" srcOrd="7" destOrd="0" presId="urn:microsoft.com/office/officeart/2005/8/layout/hierarchy2"/>
    <dgm:cxn modelId="{1192B401-93FF-49DE-B6D3-43BFC2C55531}" type="presParOf" srcId="{977F4342-BEA5-4EE0-BEFB-6FF090D887C6}" destId="{3A888EF7-1CD9-49AD-81A3-BBE0D37E9BD1}" srcOrd="0" destOrd="0" presId="urn:microsoft.com/office/officeart/2005/8/layout/hierarchy2"/>
    <dgm:cxn modelId="{B1DD77E5-200D-43C6-A593-6E19A8D235F0}" type="presParOf" srcId="{977F4342-BEA5-4EE0-BEFB-6FF090D887C6}" destId="{B7D7D253-E60A-448A-BCF8-646A67E9F4B4}" srcOrd="1" destOrd="0" presId="urn:microsoft.com/office/officeart/2005/8/layout/hierarchy2"/>
    <dgm:cxn modelId="{0EE8D2AA-91F6-4AEF-9051-4BF6B91B38E6}" type="presParOf" srcId="{732204FC-4779-46FC-BC5C-81047D500CCE}" destId="{C8930528-9F61-4E22-9DF1-1226C278D880}" srcOrd="8" destOrd="0" presId="urn:microsoft.com/office/officeart/2005/8/layout/hierarchy2"/>
    <dgm:cxn modelId="{F6263FD1-8BCF-4B33-82CA-AC7446A97D32}" type="presParOf" srcId="{C8930528-9F61-4E22-9DF1-1226C278D880}" destId="{70E67F9E-FD58-4354-9550-EB0407093C68}" srcOrd="0" destOrd="0" presId="urn:microsoft.com/office/officeart/2005/8/layout/hierarchy2"/>
    <dgm:cxn modelId="{162158FB-ADB9-4404-90EA-951493EFBF2B}" type="presParOf" srcId="{732204FC-4779-46FC-BC5C-81047D500CCE}" destId="{230C6543-AC35-481B-801F-8CA29CC52835}" srcOrd="9" destOrd="0" presId="urn:microsoft.com/office/officeart/2005/8/layout/hierarchy2"/>
    <dgm:cxn modelId="{9CFF1D72-2DBD-4C9B-B7D9-FC0E39859592}" type="presParOf" srcId="{230C6543-AC35-481B-801F-8CA29CC52835}" destId="{92010424-C73A-48AF-BA33-2CC4FAD792D5}" srcOrd="0" destOrd="0" presId="urn:microsoft.com/office/officeart/2005/8/layout/hierarchy2"/>
    <dgm:cxn modelId="{F5457EDB-FA43-4D42-8CD5-BCECF1ADE564}" type="presParOf" srcId="{230C6543-AC35-481B-801F-8CA29CC52835}" destId="{6F456948-0A7D-4E03-A448-DBE70CCF558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3BD34B-EBB8-4396-889F-44DE6D49381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C325101B-B57A-4F63-A71D-7E3D9113D1AA}">
      <dgm:prSet phldrT="[Texto]"/>
      <dgm:spPr/>
      <dgm:t>
        <a:bodyPr/>
        <a:lstStyle/>
        <a:p>
          <a:r>
            <a:rPr lang="es-ES" b="1" dirty="0" smtClean="0"/>
            <a:t>FASES DE LA TOS</a:t>
          </a:r>
          <a:endParaRPr lang="es-ES" b="1" dirty="0"/>
        </a:p>
      </dgm:t>
    </dgm:pt>
    <dgm:pt modelId="{4B24C794-5E43-4121-9EB5-9A96A8CC2AFA}" type="parTrans" cxnId="{3CF127D0-BEA7-47E3-ACCB-E42D79D6FCEC}">
      <dgm:prSet/>
      <dgm:spPr/>
      <dgm:t>
        <a:bodyPr/>
        <a:lstStyle/>
        <a:p>
          <a:endParaRPr lang="es-ES"/>
        </a:p>
      </dgm:t>
    </dgm:pt>
    <dgm:pt modelId="{CB0936FB-EFC6-4349-8310-E33AE4EBF24E}" type="sibTrans" cxnId="{3CF127D0-BEA7-47E3-ACCB-E42D79D6FCEC}">
      <dgm:prSet/>
      <dgm:spPr/>
      <dgm:t>
        <a:bodyPr/>
        <a:lstStyle/>
        <a:p>
          <a:endParaRPr lang="es-ES"/>
        </a:p>
      </dgm:t>
    </dgm:pt>
    <dgm:pt modelId="{913F4EB5-B288-496C-9A1E-E0A79D84E542}">
      <dgm:prSet phldrT="[Texto]"/>
      <dgm:spPr/>
      <dgm:t>
        <a:bodyPr/>
        <a:lstStyle/>
        <a:p>
          <a:r>
            <a:rPr lang="es-ES" b="1" dirty="0" smtClean="0"/>
            <a:t>1. Inspiratoria</a:t>
          </a:r>
          <a:endParaRPr lang="es-ES" b="1" dirty="0"/>
        </a:p>
      </dgm:t>
    </dgm:pt>
    <dgm:pt modelId="{81A90C32-726B-4382-AEBC-A8458BEA47AC}" type="parTrans" cxnId="{C2C1DA76-7B81-4CA1-A199-F444F4143EFB}">
      <dgm:prSet/>
      <dgm:spPr/>
      <dgm:t>
        <a:bodyPr/>
        <a:lstStyle/>
        <a:p>
          <a:endParaRPr lang="es-ES"/>
        </a:p>
      </dgm:t>
    </dgm:pt>
    <dgm:pt modelId="{9BE2C571-53E4-4D2E-B23B-7ADCC3B3ED47}" type="sibTrans" cxnId="{C2C1DA76-7B81-4CA1-A199-F444F4143EFB}">
      <dgm:prSet/>
      <dgm:spPr/>
      <dgm:t>
        <a:bodyPr/>
        <a:lstStyle/>
        <a:p>
          <a:endParaRPr lang="es-ES"/>
        </a:p>
      </dgm:t>
    </dgm:pt>
    <dgm:pt modelId="{5577A23F-E60B-4BDD-A034-CAC5A7402953}">
      <dgm:prSet phldrT="[Texto]"/>
      <dgm:spPr/>
      <dgm:t>
        <a:bodyPr/>
        <a:lstStyle/>
        <a:p>
          <a:r>
            <a:rPr lang="es-ES" b="1" dirty="0" smtClean="0"/>
            <a:t>2. Compresiva</a:t>
          </a:r>
          <a:endParaRPr lang="es-ES" b="1" dirty="0"/>
        </a:p>
      </dgm:t>
    </dgm:pt>
    <dgm:pt modelId="{FEBF79F4-3E82-4AAF-91E0-A8131E6B6480}" type="parTrans" cxnId="{09787610-2DF9-467C-A4AE-7B060CFB6AE5}">
      <dgm:prSet/>
      <dgm:spPr/>
      <dgm:t>
        <a:bodyPr/>
        <a:lstStyle/>
        <a:p>
          <a:endParaRPr lang="es-ES"/>
        </a:p>
      </dgm:t>
    </dgm:pt>
    <dgm:pt modelId="{0B50F22E-075A-4D0F-AC92-9AE0A666F470}" type="sibTrans" cxnId="{09787610-2DF9-467C-A4AE-7B060CFB6AE5}">
      <dgm:prSet/>
      <dgm:spPr/>
      <dgm:t>
        <a:bodyPr/>
        <a:lstStyle/>
        <a:p>
          <a:endParaRPr lang="es-ES"/>
        </a:p>
      </dgm:t>
    </dgm:pt>
    <dgm:pt modelId="{8CAE0BE2-0B96-4C69-89A1-C56F54CC663C}">
      <dgm:prSet/>
      <dgm:spPr/>
      <dgm:t>
        <a:bodyPr/>
        <a:lstStyle/>
        <a:p>
          <a:r>
            <a:rPr lang="es-ES" b="1" dirty="0" smtClean="0"/>
            <a:t>3. Expulsiva</a:t>
          </a:r>
          <a:endParaRPr lang="es-ES" b="1" dirty="0"/>
        </a:p>
      </dgm:t>
    </dgm:pt>
    <dgm:pt modelId="{99CE8DBB-A5BC-4DCE-A505-DFD7FED71F77}" type="parTrans" cxnId="{D30B1F79-0807-448A-99FA-F21CE0AAC27B}">
      <dgm:prSet/>
      <dgm:spPr/>
      <dgm:t>
        <a:bodyPr/>
        <a:lstStyle/>
        <a:p>
          <a:endParaRPr lang="es-ES"/>
        </a:p>
      </dgm:t>
    </dgm:pt>
    <dgm:pt modelId="{4B596762-BDD1-4055-91B2-A58D095D2DDD}" type="sibTrans" cxnId="{D30B1F79-0807-448A-99FA-F21CE0AAC27B}">
      <dgm:prSet/>
      <dgm:spPr/>
      <dgm:t>
        <a:bodyPr/>
        <a:lstStyle/>
        <a:p>
          <a:endParaRPr lang="es-ES"/>
        </a:p>
      </dgm:t>
    </dgm:pt>
    <dgm:pt modelId="{1128199A-4B08-4A13-ACC1-2CBA170E8124}" type="pres">
      <dgm:prSet presAssocID="{743BD34B-EBB8-4396-889F-44DE6D49381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15D3480-43F1-48DB-9AB4-9A4966D6F7C8}" type="pres">
      <dgm:prSet presAssocID="{C325101B-B57A-4F63-A71D-7E3D9113D1AA}" presName="root1" presStyleCnt="0"/>
      <dgm:spPr/>
      <dgm:t>
        <a:bodyPr/>
        <a:lstStyle/>
        <a:p>
          <a:endParaRPr lang="es-ES"/>
        </a:p>
      </dgm:t>
    </dgm:pt>
    <dgm:pt modelId="{00EB017F-471A-4E16-B6FE-0F3479870307}" type="pres">
      <dgm:prSet presAssocID="{C325101B-B57A-4F63-A71D-7E3D9113D1A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CF385C-BD53-4E1D-ABED-932883E8763B}" type="pres">
      <dgm:prSet presAssocID="{C325101B-B57A-4F63-A71D-7E3D9113D1AA}" presName="level2hierChild" presStyleCnt="0"/>
      <dgm:spPr/>
      <dgm:t>
        <a:bodyPr/>
        <a:lstStyle/>
        <a:p>
          <a:endParaRPr lang="es-ES"/>
        </a:p>
      </dgm:t>
    </dgm:pt>
    <dgm:pt modelId="{CC410A25-16BF-4819-9E97-21BEA5F7A61C}" type="pres">
      <dgm:prSet presAssocID="{81A90C32-726B-4382-AEBC-A8458BEA47AC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459E07A4-4D3F-4483-BAF9-8614E8F73409}" type="pres">
      <dgm:prSet presAssocID="{81A90C32-726B-4382-AEBC-A8458BEA47AC}" presName="connTx" presStyleLbl="parChTrans1D2" presStyleIdx="0" presStyleCnt="3"/>
      <dgm:spPr/>
      <dgm:t>
        <a:bodyPr/>
        <a:lstStyle/>
        <a:p>
          <a:endParaRPr lang="es-ES"/>
        </a:p>
      </dgm:t>
    </dgm:pt>
    <dgm:pt modelId="{81E45AD6-2C9B-4853-994B-CEF386546D97}" type="pres">
      <dgm:prSet presAssocID="{913F4EB5-B288-496C-9A1E-E0A79D84E542}" presName="root2" presStyleCnt="0"/>
      <dgm:spPr/>
      <dgm:t>
        <a:bodyPr/>
        <a:lstStyle/>
        <a:p>
          <a:endParaRPr lang="es-ES"/>
        </a:p>
      </dgm:t>
    </dgm:pt>
    <dgm:pt modelId="{DC806BF0-88BE-4D1C-B93B-F405A568F440}" type="pres">
      <dgm:prSet presAssocID="{913F4EB5-B288-496C-9A1E-E0A79D84E542}" presName="LevelTwoTextNode" presStyleLbl="node2" presStyleIdx="0" presStyleCnt="3" custScaleX="1459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619CBC-4928-4E6E-B777-CB58DB3EFE23}" type="pres">
      <dgm:prSet presAssocID="{913F4EB5-B288-496C-9A1E-E0A79D84E542}" presName="level3hierChild" presStyleCnt="0"/>
      <dgm:spPr/>
      <dgm:t>
        <a:bodyPr/>
        <a:lstStyle/>
        <a:p>
          <a:endParaRPr lang="es-ES"/>
        </a:p>
      </dgm:t>
    </dgm:pt>
    <dgm:pt modelId="{8D8C051F-01DB-48A7-B5B0-191EA5E90E72}" type="pres">
      <dgm:prSet presAssocID="{FEBF79F4-3E82-4AAF-91E0-A8131E6B6480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08BB77BB-FE98-44D3-A2F7-028948394E90}" type="pres">
      <dgm:prSet presAssocID="{FEBF79F4-3E82-4AAF-91E0-A8131E6B6480}" presName="connTx" presStyleLbl="parChTrans1D2" presStyleIdx="1" presStyleCnt="3"/>
      <dgm:spPr/>
      <dgm:t>
        <a:bodyPr/>
        <a:lstStyle/>
        <a:p>
          <a:endParaRPr lang="es-ES"/>
        </a:p>
      </dgm:t>
    </dgm:pt>
    <dgm:pt modelId="{CDD54FAF-49E1-47A1-BE37-D572083E5992}" type="pres">
      <dgm:prSet presAssocID="{5577A23F-E60B-4BDD-A034-CAC5A7402953}" presName="root2" presStyleCnt="0"/>
      <dgm:spPr/>
      <dgm:t>
        <a:bodyPr/>
        <a:lstStyle/>
        <a:p>
          <a:endParaRPr lang="es-ES"/>
        </a:p>
      </dgm:t>
    </dgm:pt>
    <dgm:pt modelId="{D6A16268-7A6B-486B-9DBF-03B53DCB5BAF}" type="pres">
      <dgm:prSet presAssocID="{5577A23F-E60B-4BDD-A034-CAC5A7402953}" presName="LevelTwoTextNode" presStyleLbl="node2" presStyleIdx="1" presStyleCnt="3" custScaleX="1455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2B8A4A-F043-47A4-88CE-8956C8FC2D6C}" type="pres">
      <dgm:prSet presAssocID="{5577A23F-E60B-4BDD-A034-CAC5A7402953}" presName="level3hierChild" presStyleCnt="0"/>
      <dgm:spPr/>
      <dgm:t>
        <a:bodyPr/>
        <a:lstStyle/>
        <a:p>
          <a:endParaRPr lang="es-ES"/>
        </a:p>
      </dgm:t>
    </dgm:pt>
    <dgm:pt modelId="{B577E71C-42B1-434E-8222-A82679484A04}" type="pres">
      <dgm:prSet presAssocID="{99CE8DBB-A5BC-4DCE-A505-DFD7FED71F77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9EF048C4-1EC2-45AA-96FE-19E52213E7D5}" type="pres">
      <dgm:prSet presAssocID="{99CE8DBB-A5BC-4DCE-A505-DFD7FED71F77}" presName="connTx" presStyleLbl="parChTrans1D2" presStyleIdx="2" presStyleCnt="3"/>
      <dgm:spPr/>
      <dgm:t>
        <a:bodyPr/>
        <a:lstStyle/>
        <a:p>
          <a:endParaRPr lang="es-ES"/>
        </a:p>
      </dgm:t>
    </dgm:pt>
    <dgm:pt modelId="{2433F6E4-9A34-4928-B445-2E4A2A1154DD}" type="pres">
      <dgm:prSet presAssocID="{8CAE0BE2-0B96-4C69-89A1-C56F54CC663C}" presName="root2" presStyleCnt="0"/>
      <dgm:spPr/>
      <dgm:t>
        <a:bodyPr/>
        <a:lstStyle/>
        <a:p>
          <a:endParaRPr lang="es-ES"/>
        </a:p>
      </dgm:t>
    </dgm:pt>
    <dgm:pt modelId="{99225BEA-F752-439E-9625-D63F86E3ED75}" type="pres">
      <dgm:prSet presAssocID="{8CAE0BE2-0B96-4C69-89A1-C56F54CC663C}" presName="LevelTwoTextNode" presStyleLbl="node2" presStyleIdx="2" presStyleCnt="3" custScaleX="1470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CA03D-F27D-4DFB-8121-E601B5E616AF}" type="pres">
      <dgm:prSet presAssocID="{8CAE0BE2-0B96-4C69-89A1-C56F54CC663C}" presName="level3hierChild" presStyleCnt="0"/>
      <dgm:spPr/>
      <dgm:t>
        <a:bodyPr/>
        <a:lstStyle/>
        <a:p>
          <a:endParaRPr lang="es-ES"/>
        </a:p>
      </dgm:t>
    </dgm:pt>
  </dgm:ptLst>
  <dgm:cxnLst>
    <dgm:cxn modelId="{61B038AD-713E-4846-A45C-6603E49263A4}" type="presOf" srcId="{81A90C32-726B-4382-AEBC-A8458BEA47AC}" destId="{459E07A4-4D3F-4483-BAF9-8614E8F73409}" srcOrd="1" destOrd="0" presId="urn:microsoft.com/office/officeart/2005/8/layout/hierarchy2"/>
    <dgm:cxn modelId="{BE87998B-7AD4-4EFC-A0AF-6FACF06E7AB1}" type="presOf" srcId="{5577A23F-E60B-4BDD-A034-CAC5A7402953}" destId="{D6A16268-7A6B-486B-9DBF-03B53DCB5BAF}" srcOrd="0" destOrd="0" presId="urn:microsoft.com/office/officeart/2005/8/layout/hierarchy2"/>
    <dgm:cxn modelId="{406E87FA-85CB-4E4C-BD98-37DDD3B7F1B6}" type="presOf" srcId="{99CE8DBB-A5BC-4DCE-A505-DFD7FED71F77}" destId="{B577E71C-42B1-434E-8222-A82679484A04}" srcOrd="0" destOrd="0" presId="urn:microsoft.com/office/officeart/2005/8/layout/hierarchy2"/>
    <dgm:cxn modelId="{09787610-2DF9-467C-A4AE-7B060CFB6AE5}" srcId="{C325101B-B57A-4F63-A71D-7E3D9113D1AA}" destId="{5577A23F-E60B-4BDD-A034-CAC5A7402953}" srcOrd="1" destOrd="0" parTransId="{FEBF79F4-3E82-4AAF-91E0-A8131E6B6480}" sibTransId="{0B50F22E-075A-4D0F-AC92-9AE0A666F470}"/>
    <dgm:cxn modelId="{C2C1DA76-7B81-4CA1-A199-F444F4143EFB}" srcId="{C325101B-B57A-4F63-A71D-7E3D9113D1AA}" destId="{913F4EB5-B288-496C-9A1E-E0A79D84E542}" srcOrd="0" destOrd="0" parTransId="{81A90C32-726B-4382-AEBC-A8458BEA47AC}" sibTransId="{9BE2C571-53E4-4D2E-B23B-7ADCC3B3ED47}"/>
    <dgm:cxn modelId="{66FB46E1-0E9E-4FCE-81DB-E2085038C03E}" type="presOf" srcId="{C325101B-B57A-4F63-A71D-7E3D9113D1AA}" destId="{00EB017F-471A-4E16-B6FE-0F3479870307}" srcOrd="0" destOrd="0" presId="urn:microsoft.com/office/officeart/2005/8/layout/hierarchy2"/>
    <dgm:cxn modelId="{0E4A4E18-6C74-40C8-B411-26AE177CB6E0}" type="presOf" srcId="{743BD34B-EBB8-4396-889F-44DE6D493810}" destId="{1128199A-4B08-4A13-ACC1-2CBA170E8124}" srcOrd="0" destOrd="0" presId="urn:microsoft.com/office/officeart/2005/8/layout/hierarchy2"/>
    <dgm:cxn modelId="{DBF3C779-70C3-4D24-A537-8EEBEACD461C}" type="presOf" srcId="{FEBF79F4-3E82-4AAF-91E0-A8131E6B6480}" destId="{8D8C051F-01DB-48A7-B5B0-191EA5E90E72}" srcOrd="0" destOrd="0" presId="urn:microsoft.com/office/officeart/2005/8/layout/hierarchy2"/>
    <dgm:cxn modelId="{73C511D2-5D2A-41FC-AF6A-7A104C63FC38}" type="presOf" srcId="{81A90C32-726B-4382-AEBC-A8458BEA47AC}" destId="{CC410A25-16BF-4819-9E97-21BEA5F7A61C}" srcOrd="0" destOrd="0" presId="urn:microsoft.com/office/officeart/2005/8/layout/hierarchy2"/>
    <dgm:cxn modelId="{549AB8DD-9B6C-4C03-97CF-4DA371108276}" type="presOf" srcId="{8CAE0BE2-0B96-4C69-89A1-C56F54CC663C}" destId="{99225BEA-F752-439E-9625-D63F86E3ED75}" srcOrd="0" destOrd="0" presId="urn:microsoft.com/office/officeart/2005/8/layout/hierarchy2"/>
    <dgm:cxn modelId="{D30B1F79-0807-448A-99FA-F21CE0AAC27B}" srcId="{C325101B-B57A-4F63-A71D-7E3D9113D1AA}" destId="{8CAE0BE2-0B96-4C69-89A1-C56F54CC663C}" srcOrd="2" destOrd="0" parTransId="{99CE8DBB-A5BC-4DCE-A505-DFD7FED71F77}" sibTransId="{4B596762-BDD1-4055-91B2-A58D095D2DDD}"/>
    <dgm:cxn modelId="{762C298C-B98B-450B-88DD-1B31627CE0B7}" type="presOf" srcId="{99CE8DBB-A5BC-4DCE-A505-DFD7FED71F77}" destId="{9EF048C4-1EC2-45AA-96FE-19E52213E7D5}" srcOrd="1" destOrd="0" presId="urn:microsoft.com/office/officeart/2005/8/layout/hierarchy2"/>
    <dgm:cxn modelId="{3CF127D0-BEA7-47E3-ACCB-E42D79D6FCEC}" srcId="{743BD34B-EBB8-4396-889F-44DE6D493810}" destId="{C325101B-B57A-4F63-A71D-7E3D9113D1AA}" srcOrd="0" destOrd="0" parTransId="{4B24C794-5E43-4121-9EB5-9A96A8CC2AFA}" sibTransId="{CB0936FB-EFC6-4349-8310-E33AE4EBF24E}"/>
    <dgm:cxn modelId="{AB8194B5-5E94-4010-B538-4E8395FCB559}" type="presOf" srcId="{913F4EB5-B288-496C-9A1E-E0A79D84E542}" destId="{DC806BF0-88BE-4D1C-B93B-F405A568F440}" srcOrd="0" destOrd="0" presId="urn:microsoft.com/office/officeart/2005/8/layout/hierarchy2"/>
    <dgm:cxn modelId="{69FED751-6491-43C1-8121-AC307D496FFC}" type="presOf" srcId="{FEBF79F4-3E82-4AAF-91E0-A8131E6B6480}" destId="{08BB77BB-FE98-44D3-A2F7-028948394E90}" srcOrd="1" destOrd="0" presId="urn:microsoft.com/office/officeart/2005/8/layout/hierarchy2"/>
    <dgm:cxn modelId="{211F2A95-CAB6-41D4-AC62-7D3E4D58CFAD}" type="presParOf" srcId="{1128199A-4B08-4A13-ACC1-2CBA170E8124}" destId="{C15D3480-43F1-48DB-9AB4-9A4966D6F7C8}" srcOrd="0" destOrd="0" presId="urn:microsoft.com/office/officeart/2005/8/layout/hierarchy2"/>
    <dgm:cxn modelId="{F78EEE9F-6095-4FF4-9451-3CD47F889B92}" type="presParOf" srcId="{C15D3480-43F1-48DB-9AB4-9A4966D6F7C8}" destId="{00EB017F-471A-4E16-B6FE-0F3479870307}" srcOrd="0" destOrd="0" presId="urn:microsoft.com/office/officeart/2005/8/layout/hierarchy2"/>
    <dgm:cxn modelId="{942A362F-0285-4E39-A74C-5324BBC045E2}" type="presParOf" srcId="{C15D3480-43F1-48DB-9AB4-9A4966D6F7C8}" destId="{F1CF385C-BD53-4E1D-ABED-932883E8763B}" srcOrd="1" destOrd="0" presId="urn:microsoft.com/office/officeart/2005/8/layout/hierarchy2"/>
    <dgm:cxn modelId="{848D1327-B54F-4A98-8D76-67D9EC0EDF7E}" type="presParOf" srcId="{F1CF385C-BD53-4E1D-ABED-932883E8763B}" destId="{CC410A25-16BF-4819-9E97-21BEA5F7A61C}" srcOrd="0" destOrd="0" presId="urn:microsoft.com/office/officeart/2005/8/layout/hierarchy2"/>
    <dgm:cxn modelId="{83B0ABA1-DCC8-4794-8F46-9BF88D63D777}" type="presParOf" srcId="{CC410A25-16BF-4819-9E97-21BEA5F7A61C}" destId="{459E07A4-4D3F-4483-BAF9-8614E8F73409}" srcOrd="0" destOrd="0" presId="urn:microsoft.com/office/officeart/2005/8/layout/hierarchy2"/>
    <dgm:cxn modelId="{544C392B-64F2-4B91-9CD0-9344D7B5EA01}" type="presParOf" srcId="{F1CF385C-BD53-4E1D-ABED-932883E8763B}" destId="{81E45AD6-2C9B-4853-994B-CEF386546D97}" srcOrd="1" destOrd="0" presId="urn:microsoft.com/office/officeart/2005/8/layout/hierarchy2"/>
    <dgm:cxn modelId="{AC83158F-EC7D-428C-B111-3DE545B3275C}" type="presParOf" srcId="{81E45AD6-2C9B-4853-994B-CEF386546D97}" destId="{DC806BF0-88BE-4D1C-B93B-F405A568F440}" srcOrd="0" destOrd="0" presId="urn:microsoft.com/office/officeart/2005/8/layout/hierarchy2"/>
    <dgm:cxn modelId="{B36D0A57-E11F-48F0-8DCA-4A66AE831428}" type="presParOf" srcId="{81E45AD6-2C9B-4853-994B-CEF386546D97}" destId="{F8619CBC-4928-4E6E-B777-CB58DB3EFE23}" srcOrd="1" destOrd="0" presId="urn:microsoft.com/office/officeart/2005/8/layout/hierarchy2"/>
    <dgm:cxn modelId="{FDA74E2D-883F-41EC-BD70-91B2416E1112}" type="presParOf" srcId="{F1CF385C-BD53-4E1D-ABED-932883E8763B}" destId="{8D8C051F-01DB-48A7-B5B0-191EA5E90E72}" srcOrd="2" destOrd="0" presId="urn:microsoft.com/office/officeart/2005/8/layout/hierarchy2"/>
    <dgm:cxn modelId="{9FEF2309-AE3D-4402-A920-5F0C2CEA1630}" type="presParOf" srcId="{8D8C051F-01DB-48A7-B5B0-191EA5E90E72}" destId="{08BB77BB-FE98-44D3-A2F7-028948394E90}" srcOrd="0" destOrd="0" presId="urn:microsoft.com/office/officeart/2005/8/layout/hierarchy2"/>
    <dgm:cxn modelId="{B7A1A5FE-00A5-4285-B7CB-B3DBC9094115}" type="presParOf" srcId="{F1CF385C-BD53-4E1D-ABED-932883E8763B}" destId="{CDD54FAF-49E1-47A1-BE37-D572083E5992}" srcOrd="3" destOrd="0" presId="urn:microsoft.com/office/officeart/2005/8/layout/hierarchy2"/>
    <dgm:cxn modelId="{47DF153B-4CE0-4B55-B6A2-E754C1E316F5}" type="presParOf" srcId="{CDD54FAF-49E1-47A1-BE37-D572083E5992}" destId="{D6A16268-7A6B-486B-9DBF-03B53DCB5BAF}" srcOrd="0" destOrd="0" presId="urn:microsoft.com/office/officeart/2005/8/layout/hierarchy2"/>
    <dgm:cxn modelId="{020DA345-43EF-4AD8-B82B-0EFD2CB07466}" type="presParOf" srcId="{CDD54FAF-49E1-47A1-BE37-D572083E5992}" destId="{2F2B8A4A-F043-47A4-88CE-8956C8FC2D6C}" srcOrd="1" destOrd="0" presId="urn:microsoft.com/office/officeart/2005/8/layout/hierarchy2"/>
    <dgm:cxn modelId="{6CA4691D-D5A9-4B25-80A0-3690DD1DB629}" type="presParOf" srcId="{F1CF385C-BD53-4E1D-ABED-932883E8763B}" destId="{B577E71C-42B1-434E-8222-A82679484A04}" srcOrd="4" destOrd="0" presId="urn:microsoft.com/office/officeart/2005/8/layout/hierarchy2"/>
    <dgm:cxn modelId="{1A07B1BB-32D5-47A2-A913-6A62099DA8A5}" type="presParOf" srcId="{B577E71C-42B1-434E-8222-A82679484A04}" destId="{9EF048C4-1EC2-45AA-96FE-19E52213E7D5}" srcOrd="0" destOrd="0" presId="urn:microsoft.com/office/officeart/2005/8/layout/hierarchy2"/>
    <dgm:cxn modelId="{2AADD051-B231-4788-B72E-3951922D112B}" type="presParOf" srcId="{F1CF385C-BD53-4E1D-ABED-932883E8763B}" destId="{2433F6E4-9A34-4928-B445-2E4A2A1154DD}" srcOrd="5" destOrd="0" presId="urn:microsoft.com/office/officeart/2005/8/layout/hierarchy2"/>
    <dgm:cxn modelId="{E93A387D-1C73-41C7-80B8-41C91D816627}" type="presParOf" srcId="{2433F6E4-9A34-4928-B445-2E4A2A1154DD}" destId="{99225BEA-F752-439E-9625-D63F86E3ED75}" srcOrd="0" destOrd="0" presId="urn:microsoft.com/office/officeart/2005/8/layout/hierarchy2"/>
    <dgm:cxn modelId="{8F7C24BB-7628-45B4-BEF2-2C0A8B3137CC}" type="presParOf" srcId="{2433F6E4-9A34-4928-B445-2E4A2A1154DD}" destId="{EC9CA03D-F27D-4DFB-8121-E601B5E616A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24F4C0-001B-4F7A-92DE-F91EDCD90CE8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4EB27430-FFBB-484F-8DC0-D2D36DD9639D}">
      <dgm:prSet phldrT="[Texto]" custT="1"/>
      <dgm:spPr/>
      <dgm:t>
        <a:bodyPr/>
        <a:lstStyle/>
        <a:p>
          <a:pPr algn="l"/>
          <a:r>
            <a:rPr lang="es-ES" sz="2800" b="1" u="none" dirty="0" smtClean="0"/>
            <a:t>ESTIMULO</a:t>
          </a:r>
          <a:endParaRPr lang="es-ES" sz="2800" b="1" u="none" dirty="0"/>
        </a:p>
      </dgm:t>
    </dgm:pt>
    <dgm:pt modelId="{7CE96EE5-DC8A-48D3-B0D5-21DF2F9A28A2}" type="parTrans" cxnId="{F4E563CB-E0A9-4C24-ABEA-3363537A0232}">
      <dgm:prSet/>
      <dgm:spPr/>
      <dgm:t>
        <a:bodyPr/>
        <a:lstStyle/>
        <a:p>
          <a:endParaRPr lang="es-ES"/>
        </a:p>
      </dgm:t>
    </dgm:pt>
    <dgm:pt modelId="{FAEB5F80-6E8F-4C70-8FBD-00449B2810C0}" type="sibTrans" cxnId="{F4E563CB-E0A9-4C24-ABEA-3363537A0232}">
      <dgm:prSet/>
      <dgm:spPr/>
      <dgm:t>
        <a:bodyPr/>
        <a:lstStyle/>
        <a:p>
          <a:endParaRPr lang="es-ES"/>
        </a:p>
      </dgm:t>
    </dgm:pt>
    <dgm:pt modelId="{92BF7EA2-21C6-4171-8767-1B1CB4E55E6B}">
      <dgm:prSet phldrT="[Texto]" custT="1"/>
      <dgm:spPr/>
      <dgm:t>
        <a:bodyPr/>
        <a:lstStyle/>
        <a:p>
          <a:pPr algn="l"/>
          <a:r>
            <a:rPr lang="es-ES" sz="2800" b="1" u="none" dirty="0" smtClean="0"/>
            <a:t>RECEPTORES SENSORIALES</a:t>
          </a:r>
        </a:p>
      </dgm:t>
    </dgm:pt>
    <dgm:pt modelId="{77529FAD-C9DE-4CAC-81E3-FE369ED2E728}" type="parTrans" cxnId="{E50C2BD1-6552-43F8-8473-E206EDD311C1}">
      <dgm:prSet/>
      <dgm:spPr/>
      <dgm:t>
        <a:bodyPr/>
        <a:lstStyle/>
        <a:p>
          <a:endParaRPr lang="es-ES"/>
        </a:p>
      </dgm:t>
    </dgm:pt>
    <dgm:pt modelId="{5854B974-EB83-4F80-9E80-83F6E39FAA39}" type="sibTrans" cxnId="{E50C2BD1-6552-43F8-8473-E206EDD311C1}">
      <dgm:prSet/>
      <dgm:spPr/>
      <dgm:t>
        <a:bodyPr/>
        <a:lstStyle/>
        <a:p>
          <a:endParaRPr lang="es-ES"/>
        </a:p>
      </dgm:t>
    </dgm:pt>
    <dgm:pt modelId="{B7B7E71A-8BD2-4D0C-A4B4-C2B505750CF4}">
      <dgm:prSet phldrT="[Texto]" custT="1"/>
      <dgm:spPr/>
      <dgm:t>
        <a:bodyPr/>
        <a:lstStyle/>
        <a:p>
          <a:pPr algn="l"/>
          <a:r>
            <a:rPr lang="es-ES" sz="2800" b="1" u="none" dirty="0" smtClean="0"/>
            <a:t>CENTRO TUSÍGENO (BULBO)</a:t>
          </a:r>
          <a:endParaRPr lang="es-ES" sz="2800" b="1" u="none" dirty="0"/>
        </a:p>
      </dgm:t>
    </dgm:pt>
    <dgm:pt modelId="{39995A21-4E62-4BE2-89F1-E87984DAFC11}" type="parTrans" cxnId="{F9479ED3-50FF-489F-B89A-ED3D1136CB05}">
      <dgm:prSet/>
      <dgm:spPr/>
      <dgm:t>
        <a:bodyPr/>
        <a:lstStyle/>
        <a:p>
          <a:endParaRPr lang="es-ES"/>
        </a:p>
      </dgm:t>
    </dgm:pt>
    <dgm:pt modelId="{62378042-1F2F-4A64-9738-401455344DA1}" type="sibTrans" cxnId="{F9479ED3-50FF-489F-B89A-ED3D1136CB05}">
      <dgm:prSet/>
      <dgm:spPr/>
      <dgm:t>
        <a:bodyPr/>
        <a:lstStyle/>
        <a:p>
          <a:endParaRPr lang="es-ES"/>
        </a:p>
      </dgm:t>
    </dgm:pt>
    <dgm:pt modelId="{F658BC46-6843-4443-9F6B-8F4A74BF2337}">
      <dgm:prSet phldrT="[Texto]" custT="1"/>
      <dgm:spPr/>
      <dgm:t>
        <a:bodyPr/>
        <a:lstStyle/>
        <a:p>
          <a:pPr algn="l"/>
          <a:r>
            <a:rPr lang="es-ES" sz="2800" b="1" u="none" dirty="0" smtClean="0"/>
            <a:t>MENSAJE EN RESPUESTA</a:t>
          </a:r>
          <a:endParaRPr lang="es-ES" sz="2800" b="1" u="none" dirty="0"/>
        </a:p>
      </dgm:t>
    </dgm:pt>
    <dgm:pt modelId="{465A186C-4DFA-48A8-A8B1-277A03FCA69F}" type="parTrans" cxnId="{B3990C63-2004-44F5-B339-38220389E231}">
      <dgm:prSet/>
      <dgm:spPr/>
      <dgm:t>
        <a:bodyPr/>
        <a:lstStyle/>
        <a:p>
          <a:endParaRPr lang="es-ES"/>
        </a:p>
      </dgm:t>
    </dgm:pt>
    <dgm:pt modelId="{450D2642-52BD-48D5-875E-BDB8501DC155}" type="sibTrans" cxnId="{B3990C63-2004-44F5-B339-38220389E231}">
      <dgm:prSet/>
      <dgm:spPr/>
      <dgm:t>
        <a:bodyPr/>
        <a:lstStyle/>
        <a:p>
          <a:endParaRPr lang="es-ES"/>
        </a:p>
      </dgm:t>
    </dgm:pt>
    <dgm:pt modelId="{1CDCCB2F-76A3-4CEE-A88B-8B56AF356A7A}">
      <dgm:prSet phldrT="[Texto]" custT="1"/>
      <dgm:spPr/>
      <dgm:t>
        <a:bodyPr/>
        <a:lstStyle/>
        <a:p>
          <a:pPr algn="l"/>
          <a:r>
            <a:rPr lang="es-ES" sz="2800" b="1" u="none" dirty="0" smtClean="0"/>
            <a:t>INSPIRACIÓN</a:t>
          </a:r>
        </a:p>
      </dgm:t>
    </dgm:pt>
    <dgm:pt modelId="{839E6DFD-562D-4E65-BD58-027CD3096E98}" type="parTrans" cxnId="{58D76DB7-0294-49D1-8B97-36C45AFBA1AC}">
      <dgm:prSet/>
      <dgm:spPr/>
      <dgm:t>
        <a:bodyPr/>
        <a:lstStyle/>
        <a:p>
          <a:endParaRPr lang="es-ES"/>
        </a:p>
      </dgm:t>
    </dgm:pt>
    <dgm:pt modelId="{3131A88C-1CD4-45BC-8689-EE465AB75E82}" type="sibTrans" cxnId="{58D76DB7-0294-49D1-8B97-36C45AFBA1AC}">
      <dgm:prSet/>
      <dgm:spPr/>
      <dgm:t>
        <a:bodyPr/>
        <a:lstStyle/>
        <a:p>
          <a:endParaRPr lang="es-ES"/>
        </a:p>
      </dgm:t>
    </dgm:pt>
    <dgm:pt modelId="{08561733-6D3B-4A95-861F-68700A152DC5}" type="pres">
      <dgm:prSet presAssocID="{6524F4C0-001B-4F7A-92DE-F91EDCD90CE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9403016-37C1-4923-9DF3-F1E9C6BF8A04}" type="pres">
      <dgm:prSet presAssocID="{6524F4C0-001B-4F7A-92DE-F91EDCD90CE8}" presName="dummyMaxCanvas" presStyleCnt="0">
        <dgm:presLayoutVars/>
      </dgm:prSet>
      <dgm:spPr/>
      <dgm:t>
        <a:bodyPr/>
        <a:lstStyle/>
        <a:p>
          <a:endParaRPr lang="es-ES"/>
        </a:p>
      </dgm:t>
    </dgm:pt>
    <dgm:pt modelId="{4F0A538A-48A2-48A7-A5CC-74A26BB843F3}" type="pres">
      <dgm:prSet presAssocID="{6524F4C0-001B-4F7A-92DE-F91EDCD90CE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C98B50-00B5-4FD5-9F35-ABBEF4A987A5}" type="pres">
      <dgm:prSet presAssocID="{6524F4C0-001B-4F7A-92DE-F91EDCD90CE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26577C-9C95-4671-9768-D623C403BCB4}" type="pres">
      <dgm:prSet presAssocID="{6524F4C0-001B-4F7A-92DE-F91EDCD90CE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2E2676-C79E-447B-83EB-4F97CF829FB1}" type="pres">
      <dgm:prSet presAssocID="{6524F4C0-001B-4F7A-92DE-F91EDCD90CE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EC1082-8E60-4B84-8A7A-15C83B6CDF9B}" type="pres">
      <dgm:prSet presAssocID="{6524F4C0-001B-4F7A-92DE-F91EDCD90CE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83D36D-B79E-405A-A74D-17A61B484D6A}" type="pres">
      <dgm:prSet presAssocID="{6524F4C0-001B-4F7A-92DE-F91EDCD90CE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ED8366-87F1-4E04-85ED-314A5F334B78}" type="pres">
      <dgm:prSet presAssocID="{6524F4C0-001B-4F7A-92DE-F91EDCD90CE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811299-6FA4-436F-A1BD-E641224EEB27}" type="pres">
      <dgm:prSet presAssocID="{6524F4C0-001B-4F7A-92DE-F91EDCD90CE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AB7C19-CC80-4F70-844D-C0719F67C5C8}" type="pres">
      <dgm:prSet presAssocID="{6524F4C0-001B-4F7A-92DE-F91EDCD90CE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F13A8E-CDA0-4906-B124-B29E1F54CCA8}" type="pres">
      <dgm:prSet presAssocID="{6524F4C0-001B-4F7A-92DE-F91EDCD90CE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836036-3DAD-4D23-9C35-5B02F94C4535}" type="pres">
      <dgm:prSet presAssocID="{6524F4C0-001B-4F7A-92DE-F91EDCD90CE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B99FF2-69C7-43CE-AA63-2799144E2C07}" type="pres">
      <dgm:prSet presAssocID="{6524F4C0-001B-4F7A-92DE-F91EDCD90CE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1366E2-CE63-4CBA-9143-869CAB87ABE9}" type="pres">
      <dgm:prSet presAssocID="{6524F4C0-001B-4F7A-92DE-F91EDCD90CE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84B1CE-A750-4CDC-B45C-164CD1CB4ADF}" type="pres">
      <dgm:prSet presAssocID="{6524F4C0-001B-4F7A-92DE-F91EDCD90CE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9479ED3-50FF-489F-B89A-ED3D1136CB05}" srcId="{6524F4C0-001B-4F7A-92DE-F91EDCD90CE8}" destId="{B7B7E71A-8BD2-4D0C-A4B4-C2B505750CF4}" srcOrd="2" destOrd="0" parTransId="{39995A21-4E62-4BE2-89F1-E87984DAFC11}" sibTransId="{62378042-1F2F-4A64-9738-401455344DA1}"/>
    <dgm:cxn modelId="{5916FA1C-1DCC-455D-ABFA-AB48DF0EFA9B}" type="presOf" srcId="{1CDCCB2F-76A3-4CEE-A88B-8B56AF356A7A}" destId="{E784B1CE-A750-4CDC-B45C-164CD1CB4ADF}" srcOrd="1" destOrd="0" presId="urn:microsoft.com/office/officeart/2005/8/layout/vProcess5"/>
    <dgm:cxn modelId="{E7D2414D-FC9E-4AE8-9719-AC24FE49B176}" type="presOf" srcId="{450D2642-52BD-48D5-875E-BDB8501DC155}" destId="{8BAB7C19-CC80-4F70-844D-C0719F67C5C8}" srcOrd="0" destOrd="0" presId="urn:microsoft.com/office/officeart/2005/8/layout/vProcess5"/>
    <dgm:cxn modelId="{4BDFF412-9407-4381-AAFD-32413D26EC63}" type="presOf" srcId="{4EB27430-FFBB-484F-8DC0-D2D36DD9639D}" destId="{4F0A538A-48A2-48A7-A5CC-74A26BB843F3}" srcOrd="0" destOrd="0" presId="urn:microsoft.com/office/officeart/2005/8/layout/vProcess5"/>
    <dgm:cxn modelId="{69E2AC7D-ABB2-4E26-9550-2FA2FA6250D8}" type="presOf" srcId="{FAEB5F80-6E8F-4C70-8FBD-00449B2810C0}" destId="{C783D36D-B79E-405A-A74D-17A61B484D6A}" srcOrd="0" destOrd="0" presId="urn:microsoft.com/office/officeart/2005/8/layout/vProcess5"/>
    <dgm:cxn modelId="{E50C2BD1-6552-43F8-8473-E206EDD311C1}" srcId="{6524F4C0-001B-4F7A-92DE-F91EDCD90CE8}" destId="{92BF7EA2-21C6-4171-8767-1B1CB4E55E6B}" srcOrd="1" destOrd="0" parTransId="{77529FAD-C9DE-4CAC-81E3-FE369ED2E728}" sibTransId="{5854B974-EB83-4F80-9E80-83F6E39FAA39}"/>
    <dgm:cxn modelId="{F699114E-C035-47CC-9027-8405FFD582C5}" type="presOf" srcId="{62378042-1F2F-4A64-9738-401455344DA1}" destId="{91811299-6FA4-436F-A1BD-E641224EEB27}" srcOrd="0" destOrd="0" presId="urn:microsoft.com/office/officeart/2005/8/layout/vProcess5"/>
    <dgm:cxn modelId="{C61F5944-18E3-4062-BFBA-96296E1B8BAA}" type="presOf" srcId="{B7B7E71A-8BD2-4D0C-A4B4-C2B505750CF4}" destId="{C8B99FF2-69C7-43CE-AA63-2799144E2C07}" srcOrd="1" destOrd="0" presId="urn:microsoft.com/office/officeart/2005/8/layout/vProcess5"/>
    <dgm:cxn modelId="{AEAB607A-DD40-4219-96C4-FF860BC4273D}" type="presOf" srcId="{B7B7E71A-8BD2-4D0C-A4B4-C2B505750CF4}" destId="{2826577C-9C95-4671-9768-D623C403BCB4}" srcOrd="0" destOrd="0" presId="urn:microsoft.com/office/officeart/2005/8/layout/vProcess5"/>
    <dgm:cxn modelId="{B3990C63-2004-44F5-B339-38220389E231}" srcId="{6524F4C0-001B-4F7A-92DE-F91EDCD90CE8}" destId="{F658BC46-6843-4443-9F6B-8F4A74BF2337}" srcOrd="3" destOrd="0" parTransId="{465A186C-4DFA-48A8-A8B1-277A03FCA69F}" sibTransId="{450D2642-52BD-48D5-875E-BDB8501DC155}"/>
    <dgm:cxn modelId="{AC3B49EB-EF57-4B82-BD96-A6029C7D8915}" type="presOf" srcId="{4EB27430-FFBB-484F-8DC0-D2D36DD9639D}" destId="{50F13A8E-CDA0-4906-B124-B29E1F54CCA8}" srcOrd="1" destOrd="0" presId="urn:microsoft.com/office/officeart/2005/8/layout/vProcess5"/>
    <dgm:cxn modelId="{965E4C34-9822-4A9C-9C4D-64C18C21D1C4}" type="presOf" srcId="{92BF7EA2-21C6-4171-8767-1B1CB4E55E6B}" destId="{61C98B50-00B5-4FD5-9F35-ABBEF4A987A5}" srcOrd="0" destOrd="0" presId="urn:microsoft.com/office/officeart/2005/8/layout/vProcess5"/>
    <dgm:cxn modelId="{1FF38E5A-1C18-4290-B814-A13114711201}" type="presOf" srcId="{92BF7EA2-21C6-4171-8767-1B1CB4E55E6B}" destId="{76836036-3DAD-4D23-9C35-5B02F94C4535}" srcOrd="1" destOrd="0" presId="urn:microsoft.com/office/officeart/2005/8/layout/vProcess5"/>
    <dgm:cxn modelId="{58D76DB7-0294-49D1-8B97-36C45AFBA1AC}" srcId="{6524F4C0-001B-4F7A-92DE-F91EDCD90CE8}" destId="{1CDCCB2F-76A3-4CEE-A88B-8B56AF356A7A}" srcOrd="4" destOrd="0" parTransId="{839E6DFD-562D-4E65-BD58-027CD3096E98}" sibTransId="{3131A88C-1CD4-45BC-8689-EE465AB75E82}"/>
    <dgm:cxn modelId="{D4DD1E1E-77F1-4D54-AD38-3FACCAB3CD00}" type="presOf" srcId="{1CDCCB2F-76A3-4CEE-A88B-8B56AF356A7A}" destId="{37EC1082-8E60-4B84-8A7A-15C83B6CDF9B}" srcOrd="0" destOrd="0" presId="urn:microsoft.com/office/officeart/2005/8/layout/vProcess5"/>
    <dgm:cxn modelId="{A50E6BFE-02E7-474B-9373-FD89B25930E0}" type="presOf" srcId="{F658BC46-6843-4443-9F6B-8F4A74BF2337}" destId="{232E2676-C79E-447B-83EB-4F97CF829FB1}" srcOrd="0" destOrd="0" presId="urn:microsoft.com/office/officeart/2005/8/layout/vProcess5"/>
    <dgm:cxn modelId="{9EF4F4E3-B09A-4F2F-849A-E1EBC942D2D0}" type="presOf" srcId="{F658BC46-6843-4443-9F6B-8F4A74BF2337}" destId="{941366E2-CE63-4CBA-9143-869CAB87ABE9}" srcOrd="1" destOrd="0" presId="urn:microsoft.com/office/officeart/2005/8/layout/vProcess5"/>
    <dgm:cxn modelId="{CBBE5BCE-06FE-4AB3-B312-7161357F7064}" type="presOf" srcId="{5854B974-EB83-4F80-9E80-83F6E39FAA39}" destId="{7DED8366-87F1-4E04-85ED-314A5F334B78}" srcOrd="0" destOrd="0" presId="urn:microsoft.com/office/officeart/2005/8/layout/vProcess5"/>
    <dgm:cxn modelId="{F4E563CB-E0A9-4C24-ABEA-3363537A0232}" srcId="{6524F4C0-001B-4F7A-92DE-F91EDCD90CE8}" destId="{4EB27430-FFBB-484F-8DC0-D2D36DD9639D}" srcOrd="0" destOrd="0" parTransId="{7CE96EE5-DC8A-48D3-B0D5-21DF2F9A28A2}" sibTransId="{FAEB5F80-6E8F-4C70-8FBD-00449B2810C0}"/>
    <dgm:cxn modelId="{7510BF6F-2EDF-4A2F-90B9-961772B76030}" type="presOf" srcId="{6524F4C0-001B-4F7A-92DE-F91EDCD90CE8}" destId="{08561733-6D3B-4A95-861F-68700A152DC5}" srcOrd="0" destOrd="0" presId="urn:microsoft.com/office/officeart/2005/8/layout/vProcess5"/>
    <dgm:cxn modelId="{BB52CE4E-45A3-498E-B11F-99B0D0052247}" type="presParOf" srcId="{08561733-6D3B-4A95-861F-68700A152DC5}" destId="{D9403016-37C1-4923-9DF3-F1E9C6BF8A04}" srcOrd="0" destOrd="0" presId="urn:microsoft.com/office/officeart/2005/8/layout/vProcess5"/>
    <dgm:cxn modelId="{56C8B3E7-291C-4B86-B8FA-C792C0E43FB9}" type="presParOf" srcId="{08561733-6D3B-4A95-861F-68700A152DC5}" destId="{4F0A538A-48A2-48A7-A5CC-74A26BB843F3}" srcOrd="1" destOrd="0" presId="urn:microsoft.com/office/officeart/2005/8/layout/vProcess5"/>
    <dgm:cxn modelId="{A116A1AB-286C-4EA9-8286-26DBCA4F9A36}" type="presParOf" srcId="{08561733-6D3B-4A95-861F-68700A152DC5}" destId="{61C98B50-00B5-4FD5-9F35-ABBEF4A987A5}" srcOrd="2" destOrd="0" presId="urn:microsoft.com/office/officeart/2005/8/layout/vProcess5"/>
    <dgm:cxn modelId="{F34FA69F-1644-43A4-AA06-5877FEF1347B}" type="presParOf" srcId="{08561733-6D3B-4A95-861F-68700A152DC5}" destId="{2826577C-9C95-4671-9768-D623C403BCB4}" srcOrd="3" destOrd="0" presId="urn:microsoft.com/office/officeart/2005/8/layout/vProcess5"/>
    <dgm:cxn modelId="{FB5D3BF1-0658-4A00-A81A-0182C644EB08}" type="presParOf" srcId="{08561733-6D3B-4A95-861F-68700A152DC5}" destId="{232E2676-C79E-447B-83EB-4F97CF829FB1}" srcOrd="4" destOrd="0" presId="urn:microsoft.com/office/officeart/2005/8/layout/vProcess5"/>
    <dgm:cxn modelId="{409BF5E0-DEC8-48FC-A082-176E8331AE1E}" type="presParOf" srcId="{08561733-6D3B-4A95-861F-68700A152DC5}" destId="{37EC1082-8E60-4B84-8A7A-15C83B6CDF9B}" srcOrd="5" destOrd="0" presId="urn:microsoft.com/office/officeart/2005/8/layout/vProcess5"/>
    <dgm:cxn modelId="{71F6BBC6-463B-4698-A8DB-9BF13CF9BFA6}" type="presParOf" srcId="{08561733-6D3B-4A95-861F-68700A152DC5}" destId="{C783D36D-B79E-405A-A74D-17A61B484D6A}" srcOrd="6" destOrd="0" presId="urn:microsoft.com/office/officeart/2005/8/layout/vProcess5"/>
    <dgm:cxn modelId="{AFE747B5-6F1D-42F0-B840-47A4C629D94E}" type="presParOf" srcId="{08561733-6D3B-4A95-861F-68700A152DC5}" destId="{7DED8366-87F1-4E04-85ED-314A5F334B78}" srcOrd="7" destOrd="0" presId="urn:microsoft.com/office/officeart/2005/8/layout/vProcess5"/>
    <dgm:cxn modelId="{3193B284-7286-41EB-8B6C-96B06159B1E5}" type="presParOf" srcId="{08561733-6D3B-4A95-861F-68700A152DC5}" destId="{91811299-6FA4-436F-A1BD-E641224EEB27}" srcOrd="8" destOrd="0" presId="urn:microsoft.com/office/officeart/2005/8/layout/vProcess5"/>
    <dgm:cxn modelId="{02DB25FE-A08A-478B-A714-DC7D94B4B44F}" type="presParOf" srcId="{08561733-6D3B-4A95-861F-68700A152DC5}" destId="{8BAB7C19-CC80-4F70-844D-C0719F67C5C8}" srcOrd="9" destOrd="0" presId="urn:microsoft.com/office/officeart/2005/8/layout/vProcess5"/>
    <dgm:cxn modelId="{A3798757-A577-449B-BC01-A9A80EB187D2}" type="presParOf" srcId="{08561733-6D3B-4A95-861F-68700A152DC5}" destId="{50F13A8E-CDA0-4906-B124-B29E1F54CCA8}" srcOrd="10" destOrd="0" presId="urn:microsoft.com/office/officeart/2005/8/layout/vProcess5"/>
    <dgm:cxn modelId="{09E3FAD9-F1CE-4D01-BE3F-A1C5ABCBDD4B}" type="presParOf" srcId="{08561733-6D3B-4A95-861F-68700A152DC5}" destId="{76836036-3DAD-4D23-9C35-5B02F94C4535}" srcOrd="11" destOrd="0" presId="urn:microsoft.com/office/officeart/2005/8/layout/vProcess5"/>
    <dgm:cxn modelId="{5AF8A2A9-04DB-42E1-A211-CA02ACCBE93E}" type="presParOf" srcId="{08561733-6D3B-4A95-861F-68700A152DC5}" destId="{C8B99FF2-69C7-43CE-AA63-2799144E2C07}" srcOrd="12" destOrd="0" presId="urn:microsoft.com/office/officeart/2005/8/layout/vProcess5"/>
    <dgm:cxn modelId="{16740894-442B-4ECE-A75E-948AC8C678ED}" type="presParOf" srcId="{08561733-6D3B-4A95-861F-68700A152DC5}" destId="{941366E2-CE63-4CBA-9143-869CAB87ABE9}" srcOrd="13" destOrd="0" presId="urn:microsoft.com/office/officeart/2005/8/layout/vProcess5"/>
    <dgm:cxn modelId="{F83F01AC-B42D-47FE-ACED-DE77D5CDFA94}" type="presParOf" srcId="{08561733-6D3B-4A95-861F-68700A152DC5}" destId="{E784B1CE-A750-4CDC-B45C-164CD1CB4AD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34328B-BFE5-4296-8F93-69EF75854C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BBB8F67-0EB0-4D2F-840E-16DB7BDE688D}">
      <dgm:prSet phldrT="[Texto]" custT="1"/>
      <dgm:spPr/>
      <dgm:t>
        <a:bodyPr/>
        <a:lstStyle/>
        <a:p>
          <a:r>
            <a:rPr lang="es-ES" sz="2400" b="1" dirty="0" smtClean="0"/>
            <a:t>Desviación del tabique nasal</a:t>
          </a:r>
          <a:endParaRPr lang="es-ES" sz="2400" b="1" dirty="0"/>
        </a:p>
      </dgm:t>
    </dgm:pt>
    <dgm:pt modelId="{F8D84508-661B-4337-81FF-89E76259C7E3}" type="parTrans" cxnId="{B130E0DE-09F1-4763-B31A-405DC1FCA533}">
      <dgm:prSet/>
      <dgm:spPr/>
      <dgm:t>
        <a:bodyPr/>
        <a:lstStyle/>
        <a:p>
          <a:endParaRPr lang="es-ES"/>
        </a:p>
      </dgm:t>
    </dgm:pt>
    <dgm:pt modelId="{DCD44167-10D0-424A-A53B-936C41770583}" type="sibTrans" cxnId="{B130E0DE-09F1-4763-B31A-405DC1FCA533}">
      <dgm:prSet/>
      <dgm:spPr/>
      <dgm:t>
        <a:bodyPr/>
        <a:lstStyle/>
        <a:p>
          <a:endParaRPr lang="es-ES"/>
        </a:p>
      </dgm:t>
    </dgm:pt>
    <dgm:pt modelId="{4E63890C-5818-483F-8BBB-E68D6C01C49B}">
      <dgm:prSet phldrT="[Texto]" custT="1"/>
      <dgm:spPr/>
      <dgm:t>
        <a:bodyPr/>
        <a:lstStyle/>
        <a:p>
          <a:r>
            <a:rPr lang="es-ES" sz="2400" b="1" dirty="0" smtClean="0"/>
            <a:t>Aumento del tamaño de los cornetes, nariz, amígdalas o paladar</a:t>
          </a:r>
          <a:endParaRPr lang="es-ES" sz="2400" b="1" dirty="0"/>
        </a:p>
      </dgm:t>
    </dgm:pt>
    <dgm:pt modelId="{7F16D129-13DA-45E9-B251-73714B6C3E3E}" type="parTrans" cxnId="{79FD6060-5CC0-45E7-B001-3D8130729F65}">
      <dgm:prSet/>
      <dgm:spPr/>
      <dgm:t>
        <a:bodyPr/>
        <a:lstStyle/>
        <a:p>
          <a:endParaRPr lang="es-ES"/>
        </a:p>
      </dgm:t>
    </dgm:pt>
    <dgm:pt modelId="{C3D3EE35-C7BC-4D73-A66E-9B78B8AFD798}" type="sibTrans" cxnId="{79FD6060-5CC0-45E7-B001-3D8130729F65}">
      <dgm:prSet/>
      <dgm:spPr/>
      <dgm:t>
        <a:bodyPr/>
        <a:lstStyle/>
        <a:p>
          <a:endParaRPr lang="es-ES"/>
        </a:p>
      </dgm:t>
    </dgm:pt>
    <dgm:pt modelId="{6D0D6EE2-E08C-4EA8-8C4C-A8DD0354F006}">
      <dgm:prSet phldrT="[Texto]" custT="1"/>
      <dgm:spPr/>
      <dgm:t>
        <a:bodyPr/>
        <a:lstStyle/>
        <a:p>
          <a:r>
            <a:rPr lang="es-ES" sz="2400" b="1" dirty="0" smtClean="0"/>
            <a:t>Laringitis crónica </a:t>
          </a:r>
          <a:endParaRPr lang="es-ES" sz="2400" b="1" dirty="0"/>
        </a:p>
      </dgm:t>
    </dgm:pt>
    <dgm:pt modelId="{F4269C7A-33BA-439F-BC8D-F257324D5E09}" type="parTrans" cxnId="{AB0B6510-A578-4D33-8A64-D5049444C1A7}">
      <dgm:prSet/>
      <dgm:spPr/>
      <dgm:t>
        <a:bodyPr/>
        <a:lstStyle/>
        <a:p>
          <a:endParaRPr lang="es-ES"/>
        </a:p>
      </dgm:t>
    </dgm:pt>
    <dgm:pt modelId="{AC23D2D9-7998-4B5E-B101-E833907FCE78}" type="sibTrans" cxnId="{AB0B6510-A578-4D33-8A64-D5049444C1A7}">
      <dgm:prSet/>
      <dgm:spPr/>
      <dgm:t>
        <a:bodyPr/>
        <a:lstStyle/>
        <a:p>
          <a:endParaRPr lang="es-ES"/>
        </a:p>
      </dgm:t>
    </dgm:pt>
    <dgm:pt modelId="{42751045-E3B8-4EEC-891B-EB416BDCC1E0}">
      <dgm:prSet custT="1"/>
      <dgm:spPr/>
      <dgm:t>
        <a:bodyPr/>
        <a:lstStyle/>
        <a:p>
          <a:r>
            <a:rPr lang="es-ES" sz="2400" b="1" dirty="0" smtClean="0"/>
            <a:t>Flacidez en los músculos de la boca o la garganta</a:t>
          </a:r>
          <a:endParaRPr lang="es-ES" sz="2400" b="1" dirty="0"/>
        </a:p>
      </dgm:t>
    </dgm:pt>
    <dgm:pt modelId="{963D0550-D0E4-49F9-B223-F8EFAC97C210}" type="parTrans" cxnId="{95EA4219-8023-4355-A5BE-8D93366E2A25}">
      <dgm:prSet/>
      <dgm:spPr/>
      <dgm:t>
        <a:bodyPr/>
        <a:lstStyle/>
        <a:p>
          <a:endParaRPr lang="es-ES"/>
        </a:p>
      </dgm:t>
    </dgm:pt>
    <dgm:pt modelId="{56A132AC-33C3-42FD-95E9-4D90AEC5A61D}" type="sibTrans" cxnId="{95EA4219-8023-4355-A5BE-8D93366E2A25}">
      <dgm:prSet/>
      <dgm:spPr/>
      <dgm:t>
        <a:bodyPr/>
        <a:lstStyle/>
        <a:p>
          <a:endParaRPr lang="es-ES"/>
        </a:p>
      </dgm:t>
    </dgm:pt>
    <dgm:pt modelId="{E33351D6-33BE-43F9-9179-C36B264C6849}">
      <dgm:prSet custT="1"/>
      <dgm:spPr/>
      <dgm:t>
        <a:bodyPr/>
        <a:lstStyle/>
        <a:p>
          <a:r>
            <a:rPr lang="es-ES" sz="2400" b="1" i="0" dirty="0" smtClean="0"/>
            <a:t>Obstrucción nasal </a:t>
          </a:r>
          <a:r>
            <a:rPr lang="es-ES" sz="2400" b="1" dirty="0" smtClean="0"/>
            <a:t>pasajera</a:t>
          </a:r>
          <a:endParaRPr lang="es-ES" sz="2400" b="1" dirty="0"/>
        </a:p>
      </dgm:t>
    </dgm:pt>
    <dgm:pt modelId="{BDAC8595-8680-4837-B500-352D767F7A51}" type="parTrans" cxnId="{FD39F684-087C-4F7A-A166-45F05EE7769E}">
      <dgm:prSet/>
      <dgm:spPr/>
      <dgm:t>
        <a:bodyPr/>
        <a:lstStyle/>
        <a:p>
          <a:endParaRPr lang="es-ES"/>
        </a:p>
      </dgm:t>
    </dgm:pt>
    <dgm:pt modelId="{2AC0B664-A2E0-4B1F-B2ED-FB54441798BD}" type="sibTrans" cxnId="{FD39F684-087C-4F7A-A166-45F05EE7769E}">
      <dgm:prSet/>
      <dgm:spPr/>
      <dgm:t>
        <a:bodyPr/>
        <a:lstStyle/>
        <a:p>
          <a:endParaRPr lang="es-ES"/>
        </a:p>
      </dgm:t>
    </dgm:pt>
    <dgm:pt modelId="{708205B6-3FB4-42B4-8776-741379841399}" type="pres">
      <dgm:prSet presAssocID="{EA34328B-BFE5-4296-8F93-69EF75854C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CAB1712-71EB-427B-9233-46691B7FD0CF}" type="pres">
      <dgm:prSet presAssocID="{7BBB8F67-0EB0-4D2F-840E-16DB7BDE688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E66E20-2DFE-4656-A652-1107FD944162}" type="pres">
      <dgm:prSet presAssocID="{DCD44167-10D0-424A-A53B-936C41770583}" presName="spacer" presStyleCnt="0"/>
      <dgm:spPr/>
    </dgm:pt>
    <dgm:pt modelId="{49C90C69-EBD3-4C5B-A48C-791EBFB60720}" type="pres">
      <dgm:prSet presAssocID="{4E63890C-5818-483F-8BBB-E68D6C01C49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62BAFD-85BC-4D1A-8D42-B98001FB3805}" type="pres">
      <dgm:prSet presAssocID="{C3D3EE35-C7BC-4D73-A66E-9B78B8AFD798}" presName="spacer" presStyleCnt="0"/>
      <dgm:spPr/>
    </dgm:pt>
    <dgm:pt modelId="{9BC0D8AD-552B-4B7A-9DD8-F2F27E43C1EA}" type="pres">
      <dgm:prSet presAssocID="{42751045-E3B8-4EEC-891B-EB416BDCC1E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3694FD-022C-498D-8A87-B303604AF776}" type="pres">
      <dgm:prSet presAssocID="{56A132AC-33C3-42FD-95E9-4D90AEC5A61D}" presName="spacer" presStyleCnt="0"/>
      <dgm:spPr/>
    </dgm:pt>
    <dgm:pt modelId="{6CDA942C-D500-4BA6-96F9-8ACCE57ECC1D}" type="pres">
      <dgm:prSet presAssocID="{E33351D6-33BE-43F9-9179-C36B264C6849}" presName="parentText" presStyleLbl="node1" presStyleIdx="3" presStyleCnt="5" custLinFactNeighborY="2352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91BB6B-0759-420C-8F09-FA0DE08A762F}" type="pres">
      <dgm:prSet presAssocID="{2AC0B664-A2E0-4B1F-B2ED-FB54441798BD}" presName="spacer" presStyleCnt="0"/>
      <dgm:spPr/>
    </dgm:pt>
    <dgm:pt modelId="{6D528635-36D0-4C95-83CD-EF873EDF1FF8}" type="pres">
      <dgm:prSet presAssocID="{6D0D6EE2-E08C-4EA8-8C4C-A8DD0354F006}" presName="parentText" presStyleLbl="node1" presStyleIdx="4" presStyleCnt="5" custLinFactY="-77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1773067-CADB-4138-ACAD-9320B7C2E625}" type="presOf" srcId="{42751045-E3B8-4EEC-891B-EB416BDCC1E0}" destId="{9BC0D8AD-552B-4B7A-9DD8-F2F27E43C1EA}" srcOrd="0" destOrd="0" presId="urn:microsoft.com/office/officeart/2005/8/layout/vList2"/>
    <dgm:cxn modelId="{48DF2259-B7EC-4EA9-8B97-AD036F61962B}" type="presOf" srcId="{7BBB8F67-0EB0-4D2F-840E-16DB7BDE688D}" destId="{FCAB1712-71EB-427B-9233-46691B7FD0CF}" srcOrd="0" destOrd="0" presId="urn:microsoft.com/office/officeart/2005/8/layout/vList2"/>
    <dgm:cxn modelId="{FD39F684-087C-4F7A-A166-45F05EE7769E}" srcId="{EA34328B-BFE5-4296-8F93-69EF75854C88}" destId="{E33351D6-33BE-43F9-9179-C36B264C6849}" srcOrd="3" destOrd="0" parTransId="{BDAC8595-8680-4837-B500-352D767F7A51}" sibTransId="{2AC0B664-A2E0-4B1F-B2ED-FB54441798BD}"/>
    <dgm:cxn modelId="{95EA4219-8023-4355-A5BE-8D93366E2A25}" srcId="{EA34328B-BFE5-4296-8F93-69EF75854C88}" destId="{42751045-E3B8-4EEC-891B-EB416BDCC1E0}" srcOrd="2" destOrd="0" parTransId="{963D0550-D0E4-49F9-B223-F8EFAC97C210}" sibTransId="{56A132AC-33C3-42FD-95E9-4D90AEC5A61D}"/>
    <dgm:cxn modelId="{04F5805B-4A34-4278-BC4F-2FAC0BF74C49}" type="presOf" srcId="{E33351D6-33BE-43F9-9179-C36B264C6849}" destId="{6CDA942C-D500-4BA6-96F9-8ACCE57ECC1D}" srcOrd="0" destOrd="0" presId="urn:microsoft.com/office/officeart/2005/8/layout/vList2"/>
    <dgm:cxn modelId="{87BAEC8E-71A0-43FC-979B-A75A12D3E7F6}" type="presOf" srcId="{6D0D6EE2-E08C-4EA8-8C4C-A8DD0354F006}" destId="{6D528635-36D0-4C95-83CD-EF873EDF1FF8}" srcOrd="0" destOrd="0" presId="urn:microsoft.com/office/officeart/2005/8/layout/vList2"/>
    <dgm:cxn modelId="{47F0C4AD-AB00-4236-BDE7-57E91581F703}" type="presOf" srcId="{4E63890C-5818-483F-8BBB-E68D6C01C49B}" destId="{49C90C69-EBD3-4C5B-A48C-791EBFB60720}" srcOrd="0" destOrd="0" presId="urn:microsoft.com/office/officeart/2005/8/layout/vList2"/>
    <dgm:cxn modelId="{B130E0DE-09F1-4763-B31A-405DC1FCA533}" srcId="{EA34328B-BFE5-4296-8F93-69EF75854C88}" destId="{7BBB8F67-0EB0-4D2F-840E-16DB7BDE688D}" srcOrd="0" destOrd="0" parTransId="{F8D84508-661B-4337-81FF-89E76259C7E3}" sibTransId="{DCD44167-10D0-424A-A53B-936C41770583}"/>
    <dgm:cxn modelId="{316237C6-1A21-4761-A0D6-4A1A233479DB}" type="presOf" srcId="{EA34328B-BFE5-4296-8F93-69EF75854C88}" destId="{708205B6-3FB4-42B4-8776-741379841399}" srcOrd="0" destOrd="0" presId="urn:microsoft.com/office/officeart/2005/8/layout/vList2"/>
    <dgm:cxn modelId="{79FD6060-5CC0-45E7-B001-3D8130729F65}" srcId="{EA34328B-BFE5-4296-8F93-69EF75854C88}" destId="{4E63890C-5818-483F-8BBB-E68D6C01C49B}" srcOrd="1" destOrd="0" parTransId="{7F16D129-13DA-45E9-B251-73714B6C3E3E}" sibTransId="{C3D3EE35-C7BC-4D73-A66E-9B78B8AFD798}"/>
    <dgm:cxn modelId="{AB0B6510-A578-4D33-8A64-D5049444C1A7}" srcId="{EA34328B-BFE5-4296-8F93-69EF75854C88}" destId="{6D0D6EE2-E08C-4EA8-8C4C-A8DD0354F006}" srcOrd="4" destOrd="0" parTransId="{F4269C7A-33BA-439F-BC8D-F257324D5E09}" sibTransId="{AC23D2D9-7998-4B5E-B101-E833907FCE78}"/>
    <dgm:cxn modelId="{F734818B-FA16-4348-ACE5-8B561F4934A6}" type="presParOf" srcId="{708205B6-3FB4-42B4-8776-741379841399}" destId="{FCAB1712-71EB-427B-9233-46691B7FD0CF}" srcOrd="0" destOrd="0" presId="urn:microsoft.com/office/officeart/2005/8/layout/vList2"/>
    <dgm:cxn modelId="{467ED2D9-8CC1-4031-9FB8-4A9994FBA345}" type="presParOf" srcId="{708205B6-3FB4-42B4-8776-741379841399}" destId="{3CE66E20-2DFE-4656-A652-1107FD944162}" srcOrd="1" destOrd="0" presId="urn:microsoft.com/office/officeart/2005/8/layout/vList2"/>
    <dgm:cxn modelId="{35623FDC-4DF0-4A4B-9E13-680829A5C15F}" type="presParOf" srcId="{708205B6-3FB4-42B4-8776-741379841399}" destId="{49C90C69-EBD3-4C5B-A48C-791EBFB60720}" srcOrd="2" destOrd="0" presId="urn:microsoft.com/office/officeart/2005/8/layout/vList2"/>
    <dgm:cxn modelId="{46139264-98A3-436F-9478-3AF7B03555F6}" type="presParOf" srcId="{708205B6-3FB4-42B4-8776-741379841399}" destId="{AD62BAFD-85BC-4D1A-8D42-B98001FB3805}" srcOrd="3" destOrd="0" presId="urn:microsoft.com/office/officeart/2005/8/layout/vList2"/>
    <dgm:cxn modelId="{75354EEB-1C05-4218-A65D-ECC7A36343EE}" type="presParOf" srcId="{708205B6-3FB4-42B4-8776-741379841399}" destId="{9BC0D8AD-552B-4B7A-9DD8-F2F27E43C1EA}" srcOrd="4" destOrd="0" presId="urn:microsoft.com/office/officeart/2005/8/layout/vList2"/>
    <dgm:cxn modelId="{E57E1ED4-7737-4E51-80C5-4C976909F53B}" type="presParOf" srcId="{708205B6-3FB4-42B4-8776-741379841399}" destId="{153694FD-022C-498D-8A87-B303604AF776}" srcOrd="5" destOrd="0" presId="urn:microsoft.com/office/officeart/2005/8/layout/vList2"/>
    <dgm:cxn modelId="{69B9840A-B0A2-4F7B-8D73-FEC2AE953CA8}" type="presParOf" srcId="{708205B6-3FB4-42B4-8776-741379841399}" destId="{6CDA942C-D500-4BA6-96F9-8ACCE57ECC1D}" srcOrd="6" destOrd="0" presId="urn:microsoft.com/office/officeart/2005/8/layout/vList2"/>
    <dgm:cxn modelId="{BF24264F-ADD8-48BB-B8C2-B14FD1389882}" type="presParOf" srcId="{708205B6-3FB4-42B4-8776-741379841399}" destId="{2591BB6B-0759-420C-8F09-FA0DE08A762F}" srcOrd="7" destOrd="0" presId="urn:microsoft.com/office/officeart/2005/8/layout/vList2"/>
    <dgm:cxn modelId="{5B7FA1DD-84C5-43F6-8B79-401AD4714D1F}" type="presParOf" srcId="{708205B6-3FB4-42B4-8776-741379841399}" destId="{6D528635-36D0-4C95-83CD-EF873EDF1FF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CB2FCF-9903-4C7E-8FA6-BB27FF43CF25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1FF0B11-8C9F-4B79-A1E9-7E944B741B48}">
      <dgm:prSet phldrT="[Texto]" custT="1"/>
      <dgm:spPr/>
      <dgm:t>
        <a:bodyPr/>
        <a:lstStyle/>
        <a:p>
          <a:r>
            <a:rPr lang="es-ES" sz="1600" b="1" dirty="0" smtClean="0"/>
            <a:t>ACTUACIÓN CONJUNTA DE DIAFRAGMA Y ABDOMEN</a:t>
          </a:r>
          <a:endParaRPr lang="es-ES" sz="1600" b="1" dirty="0"/>
        </a:p>
      </dgm:t>
    </dgm:pt>
    <dgm:pt modelId="{A80E4CAE-68AD-49F3-B834-CD39BBD6B753}" type="parTrans" cxnId="{72136DEA-C707-46A9-997C-401FB75D2F28}">
      <dgm:prSet/>
      <dgm:spPr/>
      <dgm:t>
        <a:bodyPr/>
        <a:lstStyle/>
        <a:p>
          <a:endParaRPr lang="es-ES"/>
        </a:p>
      </dgm:t>
    </dgm:pt>
    <dgm:pt modelId="{569506C3-38A0-427F-9D7E-BF47DCE3F69E}" type="sibTrans" cxnId="{72136DEA-C707-46A9-997C-401FB75D2F28}">
      <dgm:prSet/>
      <dgm:spPr/>
      <dgm:t>
        <a:bodyPr/>
        <a:lstStyle/>
        <a:p>
          <a:endParaRPr lang="es-ES"/>
        </a:p>
      </dgm:t>
    </dgm:pt>
    <dgm:pt modelId="{96175265-2A26-4512-ABBB-176E94C43B13}">
      <dgm:prSet phldrT="[Texto]" custT="1"/>
      <dgm:spPr/>
      <dgm:t>
        <a:bodyPr/>
        <a:lstStyle/>
        <a:p>
          <a:r>
            <a:rPr lang="es-ES" sz="1600" b="1" dirty="0" smtClean="0"/>
            <a:t>COMIENZO ESPIRACIÓN DIAFRAGMÁTICA CUANDO RESPIRACIÓN TORÁCICA ESTÁ TERMINANDO</a:t>
          </a:r>
          <a:endParaRPr lang="es-ES" sz="1600" b="1" dirty="0"/>
        </a:p>
      </dgm:t>
    </dgm:pt>
    <dgm:pt modelId="{87D02A9B-2F98-4DCC-8C69-479D30CECEB7}" type="parTrans" cxnId="{2DBD4A29-1BC4-4768-8934-AE98BF430C37}">
      <dgm:prSet/>
      <dgm:spPr/>
      <dgm:t>
        <a:bodyPr/>
        <a:lstStyle/>
        <a:p>
          <a:endParaRPr lang="es-ES"/>
        </a:p>
      </dgm:t>
    </dgm:pt>
    <dgm:pt modelId="{83A47F68-A492-43F2-93E2-1A172A0737DF}" type="sibTrans" cxnId="{2DBD4A29-1BC4-4768-8934-AE98BF430C37}">
      <dgm:prSet/>
      <dgm:spPr/>
      <dgm:t>
        <a:bodyPr/>
        <a:lstStyle/>
        <a:p>
          <a:endParaRPr lang="es-ES"/>
        </a:p>
      </dgm:t>
    </dgm:pt>
    <dgm:pt modelId="{B1353CE4-0637-46B6-BC2F-A95A571047B2}">
      <dgm:prSet phldrT="[Texto]" custT="1"/>
      <dgm:spPr/>
      <dgm:t>
        <a:bodyPr/>
        <a:lstStyle/>
        <a:p>
          <a:r>
            <a:rPr lang="es-ES" sz="1600" b="1" dirty="0" smtClean="0"/>
            <a:t>ESPIRACIÓN BUCAL, EXCEPTO EN FONEMAS NASALES</a:t>
          </a:r>
          <a:endParaRPr lang="es-ES" sz="1600" b="1" dirty="0"/>
        </a:p>
      </dgm:t>
    </dgm:pt>
    <dgm:pt modelId="{5162842B-B6D5-42D3-9DE2-ABAAF814D06D}" type="parTrans" cxnId="{80672C14-97D9-4D50-B0B4-4FD72787951A}">
      <dgm:prSet/>
      <dgm:spPr/>
      <dgm:t>
        <a:bodyPr/>
        <a:lstStyle/>
        <a:p>
          <a:endParaRPr lang="es-ES"/>
        </a:p>
      </dgm:t>
    </dgm:pt>
    <dgm:pt modelId="{C586DE5D-1482-4632-85B6-EDF38E8C5C8C}" type="sibTrans" cxnId="{80672C14-97D9-4D50-B0B4-4FD72787951A}">
      <dgm:prSet/>
      <dgm:spPr/>
      <dgm:t>
        <a:bodyPr/>
        <a:lstStyle/>
        <a:p>
          <a:endParaRPr lang="es-ES"/>
        </a:p>
      </dgm:t>
    </dgm:pt>
    <dgm:pt modelId="{8DC5D3E9-54BE-4E89-A82A-F48949CDBE97}">
      <dgm:prSet custT="1"/>
      <dgm:spPr/>
      <dgm:t>
        <a:bodyPr/>
        <a:lstStyle/>
        <a:p>
          <a:r>
            <a:rPr lang="es-ES" sz="1600" b="1" dirty="0" smtClean="0"/>
            <a:t>IGUAL EN HEMITÓRAX DCHO E IZQDO</a:t>
          </a:r>
          <a:endParaRPr lang="es-ES" sz="1600" b="1" dirty="0"/>
        </a:p>
      </dgm:t>
    </dgm:pt>
    <dgm:pt modelId="{6BD23CE3-4CF8-44C4-A107-0D5793D21850}" type="parTrans" cxnId="{A45F9E38-6634-4810-B023-01C00F2454CB}">
      <dgm:prSet/>
      <dgm:spPr/>
      <dgm:t>
        <a:bodyPr/>
        <a:lstStyle/>
        <a:p>
          <a:endParaRPr lang="es-ES"/>
        </a:p>
      </dgm:t>
    </dgm:pt>
    <dgm:pt modelId="{0DAE623F-4CFC-4768-833A-FECA98478A63}" type="sibTrans" cxnId="{A45F9E38-6634-4810-B023-01C00F2454CB}">
      <dgm:prSet/>
      <dgm:spPr/>
      <dgm:t>
        <a:bodyPr/>
        <a:lstStyle/>
        <a:p>
          <a:endParaRPr lang="es-ES"/>
        </a:p>
      </dgm:t>
    </dgm:pt>
    <dgm:pt modelId="{5085AFF3-BE7A-429B-827F-D5FDFD32BABF}">
      <dgm:prSet custT="1"/>
      <dgm:spPr/>
      <dgm:t>
        <a:bodyPr/>
        <a:lstStyle/>
        <a:p>
          <a:r>
            <a:rPr lang="es-ES" sz="1600" b="1" dirty="0" smtClean="0"/>
            <a:t>DEPENDERÁ DE LA EXIGENCIA DE LA FRASE</a:t>
          </a:r>
          <a:endParaRPr lang="es-ES" sz="1600" b="1" dirty="0"/>
        </a:p>
      </dgm:t>
    </dgm:pt>
    <dgm:pt modelId="{B3392E40-882E-4306-B057-BE64EB965746}" type="parTrans" cxnId="{F99208E6-BCCD-4AB9-B567-DE6AD9A04B17}">
      <dgm:prSet/>
      <dgm:spPr/>
      <dgm:t>
        <a:bodyPr/>
        <a:lstStyle/>
        <a:p>
          <a:endParaRPr lang="es-ES"/>
        </a:p>
      </dgm:t>
    </dgm:pt>
    <dgm:pt modelId="{202AD8D7-C2AF-425B-AB2B-BB9951250D1B}" type="sibTrans" cxnId="{F99208E6-BCCD-4AB9-B567-DE6AD9A04B17}">
      <dgm:prSet/>
      <dgm:spPr/>
      <dgm:t>
        <a:bodyPr/>
        <a:lstStyle/>
        <a:p>
          <a:endParaRPr lang="es-ES"/>
        </a:p>
      </dgm:t>
    </dgm:pt>
    <dgm:pt modelId="{9C82E800-A6A8-4543-BB2B-E06809C0B10C}">
      <dgm:prSet custT="1"/>
      <dgm:spPr/>
      <dgm:t>
        <a:bodyPr/>
        <a:lstStyle/>
        <a:p>
          <a:r>
            <a:rPr lang="es-ES" sz="1600" b="1" dirty="0" smtClean="0"/>
            <a:t>INSPIRACIÓN CORTA Y ESPIRACIÓN LARGA</a:t>
          </a:r>
          <a:endParaRPr lang="es-ES" sz="1600" b="1" dirty="0"/>
        </a:p>
      </dgm:t>
    </dgm:pt>
    <dgm:pt modelId="{B8EF4536-80B1-46B8-B8B5-06B67F04F0E7}" type="parTrans" cxnId="{9E28378B-B01D-46E4-A5A7-2CA121E71B00}">
      <dgm:prSet/>
      <dgm:spPr/>
      <dgm:t>
        <a:bodyPr/>
        <a:lstStyle/>
        <a:p>
          <a:endParaRPr lang="es-ES"/>
        </a:p>
      </dgm:t>
    </dgm:pt>
    <dgm:pt modelId="{FC72DC52-412A-4F89-9AD0-F073F18E4691}" type="sibTrans" cxnId="{9E28378B-B01D-46E4-A5A7-2CA121E71B00}">
      <dgm:prSet/>
      <dgm:spPr/>
      <dgm:t>
        <a:bodyPr/>
        <a:lstStyle/>
        <a:p>
          <a:endParaRPr lang="es-ES"/>
        </a:p>
      </dgm:t>
    </dgm:pt>
    <dgm:pt modelId="{2CC31B9E-FC18-418F-A481-8C5C7065295D}">
      <dgm:prSet custT="1"/>
      <dgm:spPr/>
      <dgm:t>
        <a:bodyPr/>
        <a:lstStyle/>
        <a:p>
          <a:r>
            <a:rPr lang="es-ES" sz="1600" b="1" dirty="0" smtClean="0"/>
            <a:t>REGULARIDAD DEPENDERÁ DE LA FRASE POR DECIR</a:t>
          </a:r>
          <a:endParaRPr lang="es-ES" sz="1600" b="1" dirty="0"/>
        </a:p>
      </dgm:t>
    </dgm:pt>
    <dgm:pt modelId="{52EC78C7-EE80-4AF2-9306-BC2633FD2EC8}" type="parTrans" cxnId="{DFAD65A6-D87C-460C-9584-2B1628754C94}">
      <dgm:prSet/>
      <dgm:spPr/>
      <dgm:t>
        <a:bodyPr/>
        <a:lstStyle/>
        <a:p>
          <a:endParaRPr lang="es-ES"/>
        </a:p>
      </dgm:t>
    </dgm:pt>
    <dgm:pt modelId="{0617AC80-F2A2-4A18-9569-B30F33181607}" type="sibTrans" cxnId="{DFAD65A6-D87C-460C-9584-2B1628754C94}">
      <dgm:prSet/>
      <dgm:spPr/>
      <dgm:t>
        <a:bodyPr/>
        <a:lstStyle/>
        <a:p>
          <a:endParaRPr lang="es-ES"/>
        </a:p>
      </dgm:t>
    </dgm:pt>
    <dgm:pt modelId="{1F24EBDF-EBCE-4FD7-928E-E0CEA2B47C2A}">
      <dgm:prSet custT="1"/>
      <dgm:spPr/>
      <dgm:t>
        <a:bodyPr/>
        <a:lstStyle/>
        <a:p>
          <a:r>
            <a:rPr lang="es-ES" sz="1600" b="1" dirty="0" smtClean="0"/>
            <a:t>CONSTANTE Y SIN INTERRUPCIONES</a:t>
          </a:r>
          <a:endParaRPr lang="es-ES" sz="1600" b="1" dirty="0"/>
        </a:p>
      </dgm:t>
    </dgm:pt>
    <dgm:pt modelId="{B0B19E74-2A13-4A34-9D56-B95B2CDF41CB}" type="parTrans" cxnId="{959494BE-2F23-4CF4-A958-762A75DBD273}">
      <dgm:prSet/>
      <dgm:spPr/>
      <dgm:t>
        <a:bodyPr/>
        <a:lstStyle/>
        <a:p>
          <a:endParaRPr lang="es-ES"/>
        </a:p>
      </dgm:t>
    </dgm:pt>
    <dgm:pt modelId="{969537AB-FF5A-4F9A-A121-ED7C3261C6A1}" type="sibTrans" cxnId="{959494BE-2F23-4CF4-A958-762A75DBD273}">
      <dgm:prSet/>
      <dgm:spPr/>
      <dgm:t>
        <a:bodyPr/>
        <a:lstStyle/>
        <a:p>
          <a:endParaRPr lang="es-ES"/>
        </a:p>
      </dgm:t>
    </dgm:pt>
    <dgm:pt modelId="{38ABC08F-A118-44AF-9104-BFAF659DC65C}">
      <dgm:prSet custT="1"/>
      <dgm:spPr/>
      <dgm:t>
        <a:bodyPr/>
        <a:lstStyle/>
        <a:p>
          <a:r>
            <a:rPr lang="es-ES" sz="1600" b="1" dirty="0" smtClean="0"/>
            <a:t>QUE SE PUEDA REGULAR A VOLUNTAD</a:t>
          </a:r>
          <a:endParaRPr lang="es-ES" sz="1600" b="1" dirty="0"/>
        </a:p>
      </dgm:t>
    </dgm:pt>
    <dgm:pt modelId="{D34EE5D4-B5ED-4C1D-87B3-57CB6AA1BE40}" type="parTrans" cxnId="{414790AF-2810-4C7F-BE78-07616D459B97}">
      <dgm:prSet/>
      <dgm:spPr/>
      <dgm:t>
        <a:bodyPr/>
        <a:lstStyle/>
        <a:p>
          <a:endParaRPr lang="es-ES"/>
        </a:p>
      </dgm:t>
    </dgm:pt>
    <dgm:pt modelId="{EAC620EA-B3BA-4470-A038-42C5C2224AFE}" type="sibTrans" cxnId="{414790AF-2810-4C7F-BE78-07616D459B97}">
      <dgm:prSet/>
      <dgm:spPr/>
      <dgm:t>
        <a:bodyPr/>
        <a:lstStyle/>
        <a:p>
          <a:endParaRPr lang="es-ES"/>
        </a:p>
      </dgm:t>
    </dgm:pt>
    <dgm:pt modelId="{0F5ABE97-B12D-4F65-9098-4B30672CCA3A}" type="pres">
      <dgm:prSet presAssocID="{EACB2FCF-9903-4C7E-8FA6-BB27FF43CF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0150CBE-CE6D-4172-AD13-79A52CA44D7B}" type="pres">
      <dgm:prSet presAssocID="{01FF0B11-8C9F-4B79-A1E9-7E944B741B4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22F5C7-1320-4B5A-A41A-E86583577212}" type="pres">
      <dgm:prSet presAssocID="{569506C3-38A0-427F-9D7E-BF47DCE3F69E}" presName="sibTrans" presStyleCnt="0"/>
      <dgm:spPr/>
    </dgm:pt>
    <dgm:pt modelId="{C0F3376D-5665-49D7-9AF2-817D86AAF3FE}" type="pres">
      <dgm:prSet presAssocID="{96175265-2A26-4512-ABBB-176E94C43B13}" presName="node" presStyleLbl="node1" presStyleIdx="1" presStyleCnt="9" custScaleY="1108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B0590D-8ACB-4A18-9137-2B2E86611086}" type="pres">
      <dgm:prSet presAssocID="{83A47F68-A492-43F2-93E2-1A172A0737DF}" presName="sibTrans" presStyleCnt="0"/>
      <dgm:spPr/>
    </dgm:pt>
    <dgm:pt modelId="{B7422C7D-9585-46BB-94FD-128314D1DA48}" type="pres">
      <dgm:prSet presAssocID="{8DC5D3E9-54BE-4E89-A82A-F48949CDBE9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21B81F-16E9-4043-95B9-42FBE7FB881C}" type="pres">
      <dgm:prSet presAssocID="{0DAE623F-4CFC-4768-833A-FECA98478A63}" presName="sibTrans" presStyleCnt="0"/>
      <dgm:spPr/>
    </dgm:pt>
    <dgm:pt modelId="{7D3DD0F5-E7A7-4425-8BDF-738C09993AC4}" type="pres">
      <dgm:prSet presAssocID="{5085AFF3-BE7A-429B-827F-D5FDFD32BAB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71A2BD-1460-4D90-B46E-A0F5FD3192EC}" type="pres">
      <dgm:prSet presAssocID="{202AD8D7-C2AF-425B-AB2B-BB9951250D1B}" presName="sibTrans" presStyleCnt="0"/>
      <dgm:spPr/>
    </dgm:pt>
    <dgm:pt modelId="{70FDC0E1-96E5-4987-8B7B-5876AB38576B}" type="pres">
      <dgm:prSet presAssocID="{9C82E800-A6A8-4543-BB2B-E06809C0B10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05B392-4646-483E-860E-6B9213D03822}" type="pres">
      <dgm:prSet presAssocID="{FC72DC52-412A-4F89-9AD0-F073F18E4691}" presName="sibTrans" presStyleCnt="0"/>
      <dgm:spPr/>
    </dgm:pt>
    <dgm:pt modelId="{08232CE3-0E68-43FE-961F-3CA2D9BB504C}" type="pres">
      <dgm:prSet presAssocID="{2CC31B9E-FC18-418F-A481-8C5C7065295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3D2885-2807-41CE-B855-0E25590C1C66}" type="pres">
      <dgm:prSet presAssocID="{0617AC80-F2A2-4A18-9569-B30F33181607}" presName="sibTrans" presStyleCnt="0"/>
      <dgm:spPr/>
    </dgm:pt>
    <dgm:pt modelId="{128E2946-A47A-4102-A528-B9A0F06C3454}" type="pres">
      <dgm:prSet presAssocID="{1F24EBDF-EBCE-4FD7-928E-E0CEA2B47C2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60FD37-869D-4BA6-AC5A-09041A1AB699}" type="pres">
      <dgm:prSet presAssocID="{969537AB-FF5A-4F9A-A121-ED7C3261C6A1}" presName="sibTrans" presStyleCnt="0"/>
      <dgm:spPr/>
    </dgm:pt>
    <dgm:pt modelId="{CA30796B-4CCB-4DF7-A2B4-484BEFCBDA3B}" type="pres">
      <dgm:prSet presAssocID="{38ABC08F-A118-44AF-9104-BFAF659DC65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7B7617-CFBC-4F26-93CE-BC063106FED5}" type="pres">
      <dgm:prSet presAssocID="{EAC620EA-B3BA-4470-A038-42C5C2224AFE}" presName="sibTrans" presStyleCnt="0"/>
      <dgm:spPr/>
    </dgm:pt>
    <dgm:pt modelId="{09603661-6101-4093-A377-F00201E0BDD3}" type="pres">
      <dgm:prSet presAssocID="{B1353CE4-0637-46B6-BC2F-A95A571047B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E28378B-B01D-46E4-A5A7-2CA121E71B00}" srcId="{EACB2FCF-9903-4C7E-8FA6-BB27FF43CF25}" destId="{9C82E800-A6A8-4543-BB2B-E06809C0B10C}" srcOrd="4" destOrd="0" parTransId="{B8EF4536-80B1-46B8-B8B5-06B67F04F0E7}" sibTransId="{FC72DC52-412A-4F89-9AD0-F073F18E4691}"/>
    <dgm:cxn modelId="{72136DEA-C707-46A9-997C-401FB75D2F28}" srcId="{EACB2FCF-9903-4C7E-8FA6-BB27FF43CF25}" destId="{01FF0B11-8C9F-4B79-A1E9-7E944B741B48}" srcOrd="0" destOrd="0" parTransId="{A80E4CAE-68AD-49F3-B834-CD39BBD6B753}" sibTransId="{569506C3-38A0-427F-9D7E-BF47DCE3F69E}"/>
    <dgm:cxn modelId="{81A96313-AA80-4C8F-AD5D-D5D120219573}" type="presOf" srcId="{01FF0B11-8C9F-4B79-A1E9-7E944B741B48}" destId="{E0150CBE-CE6D-4172-AD13-79A52CA44D7B}" srcOrd="0" destOrd="0" presId="urn:microsoft.com/office/officeart/2005/8/layout/default"/>
    <dgm:cxn modelId="{7AB3C713-8E55-40EB-A2CA-A9B6F391231D}" type="presOf" srcId="{1F24EBDF-EBCE-4FD7-928E-E0CEA2B47C2A}" destId="{128E2946-A47A-4102-A528-B9A0F06C3454}" srcOrd="0" destOrd="0" presId="urn:microsoft.com/office/officeart/2005/8/layout/default"/>
    <dgm:cxn modelId="{7AD20227-3001-44ED-9034-B4FB761B1DE0}" type="presOf" srcId="{9C82E800-A6A8-4543-BB2B-E06809C0B10C}" destId="{70FDC0E1-96E5-4987-8B7B-5876AB38576B}" srcOrd="0" destOrd="0" presId="urn:microsoft.com/office/officeart/2005/8/layout/default"/>
    <dgm:cxn modelId="{DB462F6A-8EE1-4F59-B0B1-61ACAF9D5194}" type="presOf" srcId="{B1353CE4-0637-46B6-BC2F-A95A571047B2}" destId="{09603661-6101-4093-A377-F00201E0BDD3}" srcOrd="0" destOrd="0" presId="urn:microsoft.com/office/officeart/2005/8/layout/default"/>
    <dgm:cxn modelId="{61532EEB-D936-4639-B5BC-E118162BEDEE}" type="presOf" srcId="{38ABC08F-A118-44AF-9104-BFAF659DC65C}" destId="{CA30796B-4CCB-4DF7-A2B4-484BEFCBDA3B}" srcOrd="0" destOrd="0" presId="urn:microsoft.com/office/officeart/2005/8/layout/default"/>
    <dgm:cxn modelId="{CF401B73-1DB2-42E5-87BA-F381F384F722}" type="presOf" srcId="{2CC31B9E-FC18-418F-A481-8C5C7065295D}" destId="{08232CE3-0E68-43FE-961F-3CA2D9BB504C}" srcOrd="0" destOrd="0" presId="urn:microsoft.com/office/officeart/2005/8/layout/default"/>
    <dgm:cxn modelId="{8D708785-BCCF-49E9-A88C-37F716201D9F}" type="presOf" srcId="{5085AFF3-BE7A-429B-827F-D5FDFD32BABF}" destId="{7D3DD0F5-E7A7-4425-8BDF-738C09993AC4}" srcOrd="0" destOrd="0" presId="urn:microsoft.com/office/officeart/2005/8/layout/default"/>
    <dgm:cxn modelId="{80672C14-97D9-4D50-B0B4-4FD72787951A}" srcId="{EACB2FCF-9903-4C7E-8FA6-BB27FF43CF25}" destId="{B1353CE4-0637-46B6-BC2F-A95A571047B2}" srcOrd="8" destOrd="0" parTransId="{5162842B-B6D5-42D3-9DE2-ABAAF814D06D}" sibTransId="{C586DE5D-1482-4632-85B6-EDF38E8C5C8C}"/>
    <dgm:cxn modelId="{D4B24FD8-9A19-4B3D-B0A4-14CDFCCFAAD9}" type="presOf" srcId="{8DC5D3E9-54BE-4E89-A82A-F48949CDBE97}" destId="{B7422C7D-9585-46BB-94FD-128314D1DA48}" srcOrd="0" destOrd="0" presId="urn:microsoft.com/office/officeart/2005/8/layout/default"/>
    <dgm:cxn modelId="{4880525B-C42C-43CE-B1A8-4EE363C88462}" type="presOf" srcId="{96175265-2A26-4512-ABBB-176E94C43B13}" destId="{C0F3376D-5665-49D7-9AF2-817D86AAF3FE}" srcOrd="0" destOrd="0" presId="urn:microsoft.com/office/officeart/2005/8/layout/default"/>
    <dgm:cxn modelId="{2DBD4A29-1BC4-4768-8934-AE98BF430C37}" srcId="{EACB2FCF-9903-4C7E-8FA6-BB27FF43CF25}" destId="{96175265-2A26-4512-ABBB-176E94C43B13}" srcOrd="1" destOrd="0" parTransId="{87D02A9B-2F98-4DCC-8C69-479D30CECEB7}" sibTransId="{83A47F68-A492-43F2-93E2-1A172A0737DF}"/>
    <dgm:cxn modelId="{A45F9E38-6634-4810-B023-01C00F2454CB}" srcId="{EACB2FCF-9903-4C7E-8FA6-BB27FF43CF25}" destId="{8DC5D3E9-54BE-4E89-A82A-F48949CDBE97}" srcOrd="2" destOrd="0" parTransId="{6BD23CE3-4CF8-44C4-A107-0D5793D21850}" sibTransId="{0DAE623F-4CFC-4768-833A-FECA98478A63}"/>
    <dgm:cxn modelId="{DFAD65A6-D87C-460C-9584-2B1628754C94}" srcId="{EACB2FCF-9903-4C7E-8FA6-BB27FF43CF25}" destId="{2CC31B9E-FC18-418F-A481-8C5C7065295D}" srcOrd="5" destOrd="0" parTransId="{52EC78C7-EE80-4AF2-9306-BC2633FD2EC8}" sibTransId="{0617AC80-F2A2-4A18-9569-B30F33181607}"/>
    <dgm:cxn modelId="{F99208E6-BCCD-4AB9-B567-DE6AD9A04B17}" srcId="{EACB2FCF-9903-4C7E-8FA6-BB27FF43CF25}" destId="{5085AFF3-BE7A-429B-827F-D5FDFD32BABF}" srcOrd="3" destOrd="0" parTransId="{B3392E40-882E-4306-B057-BE64EB965746}" sibTransId="{202AD8D7-C2AF-425B-AB2B-BB9951250D1B}"/>
    <dgm:cxn modelId="{959494BE-2F23-4CF4-A958-762A75DBD273}" srcId="{EACB2FCF-9903-4C7E-8FA6-BB27FF43CF25}" destId="{1F24EBDF-EBCE-4FD7-928E-E0CEA2B47C2A}" srcOrd="6" destOrd="0" parTransId="{B0B19E74-2A13-4A34-9D56-B95B2CDF41CB}" sibTransId="{969537AB-FF5A-4F9A-A121-ED7C3261C6A1}"/>
    <dgm:cxn modelId="{414790AF-2810-4C7F-BE78-07616D459B97}" srcId="{EACB2FCF-9903-4C7E-8FA6-BB27FF43CF25}" destId="{38ABC08F-A118-44AF-9104-BFAF659DC65C}" srcOrd="7" destOrd="0" parTransId="{D34EE5D4-B5ED-4C1D-87B3-57CB6AA1BE40}" sibTransId="{EAC620EA-B3BA-4470-A038-42C5C2224AFE}"/>
    <dgm:cxn modelId="{28028B92-055B-4375-BA3C-4DB21EC13D16}" type="presOf" srcId="{EACB2FCF-9903-4C7E-8FA6-BB27FF43CF25}" destId="{0F5ABE97-B12D-4F65-9098-4B30672CCA3A}" srcOrd="0" destOrd="0" presId="urn:microsoft.com/office/officeart/2005/8/layout/default"/>
    <dgm:cxn modelId="{19544347-42BB-4BB7-9314-2C71987FD8BB}" type="presParOf" srcId="{0F5ABE97-B12D-4F65-9098-4B30672CCA3A}" destId="{E0150CBE-CE6D-4172-AD13-79A52CA44D7B}" srcOrd="0" destOrd="0" presId="urn:microsoft.com/office/officeart/2005/8/layout/default"/>
    <dgm:cxn modelId="{BE420B53-06F8-4328-B4CE-B230AF4235FD}" type="presParOf" srcId="{0F5ABE97-B12D-4F65-9098-4B30672CCA3A}" destId="{6322F5C7-1320-4B5A-A41A-E86583577212}" srcOrd="1" destOrd="0" presId="urn:microsoft.com/office/officeart/2005/8/layout/default"/>
    <dgm:cxn modelId="{5B7DBB51-E259-4851-9343-FDAFC85705CD}" type="presParOf" srcId="{0F5ABE97-B12D-4F65-9098-4B30672CCA3A}" destId="{C0F3376D-5665-49D7-9AF2-817D86AAF3FE}" srcOrd="2" destOrd="0" presId="urn:microsoft.com/office/officeart/2005/8/layout/default"/>
    <dgm:cxn modelId="{C71DC1AC-1FBB-4FD4-B754-7D247166BFB6}" type="presParOf" srcId="{0F5ABE97-B12D-4F65-9098-4B30672CCA3A}" destId="{24B0590D-8ACB-4A18-9137-2B2E86611086}" srcOrd="3" destOrd="0" presId="urn:microsoft.com/office/officeart/2005/8/layout/default"/>
    <dgm:cxn modelId="{4F4D81EE-F8C9-43BB-8578-084CD9954FF5}" type="presParOf" srcId="{0F5ABE97-B12D-4F65-9098-4B30672CCA3A}" destId="{B7422C7D-9585-46BB-94FD-128314D1DA48}" srcOrd="4" destOrd="0" presId="urn:microsoft.com/office/officeart/2005/8/layout/default"/>
    <dgm:cxn modelId="{B99EDC2B-5A57-4999-A698-4937916DBC69}" type="presParOf" srcId="{0F5ABE97-B12D-4F65-9098-4B30672CCA3A}" destId="{8B21B81F-16E9-4043-95B9-42FBE7FB881C}" srcOrd="5" destOrd="0" presId="urn:microsoft.com/office/officeart/2005/8/layout/default"/>
    <dgm:cxn modelId="{998C650F-75CC-4792-8787-B2EF53A46F19}" type="presParOf" srcId="{0F5ABE97-B12D-4F65-9098-4B30672CCA3A}" destId="{7D3DD0F5-E7A7-4425-8BDF-738C09993AC4}" srcOrd="6" destOrd="0" presId="urn:microsoft.com/office/officeart/2005/8/layout/default"/>
    <dgm:cxn modelId="{6F4FA3A4-EA86-4955-81BB-6911AB78DA28}" type="presParOf" srcId="{0F5ABE97-B12D-4F65-9098-4B30672CCA3A}" destId="{3371A2BD-1460-4D90-B46E-A0F5FD3192EC}" srcOrd="7" destOrd="0" presId="urn:microsoft.com/office/officeart/2005/8/layout/default"/>
    <dgm:cxn modelId="{4627FF31-E8E0-4DC4-A286-B51F3CB61FC9}" type="presParOf" srcId="{0F5ABE97-B12D-4F65-9098-4B30672CCA3A}" destId="{70FDC0E1-96E5-4987-8B7B-5876AB38576B}" srcOrd="8" destOrd="0" presId="urn:microsoft.com/office/officeart/2005/8/layout/default"/>
    <dgm:cxn modelId="{478A30B7-A598-4F8D-8CD3-AB172755548A}" type="presParOf" srcId="{0F5ABE97-B12D-4F65-9098-4B30672CCA3A}" destId="{BC05B392-4646-483E-860E-6B9213D03822}" srcOrd="9" destOrd="0" presId="urn:microsoft.com/office/officeart/2005/8/layout/default"/>
    <dgm:cxn modelId="{52D9C5B8-3F55-4D65-8CE0-579F348B6A7B}" type="presParOf" srcId="{0F5ABE97-B12D-4F65-9098-4B30672CCA3A}" destId="{08232CE3-0E68-43FE-961F-3CA2D9BB504C}" srcOrd="10" destOrd="0" presId="urn:microsoft.com/office/officeart/2005/8/layout/default"/>
    <dgm:cxn modelId="{8FA3F70B-7761-4508-8D0D-683E6B819CD8}" type="presParOf" srcId="{0F5ABE97-B12D-4F65-9098-4B30672CCA3A}" destId="{BC3D2885-2807-41CE-B855-0E25590C1C66}" srcOrd="11" destOrd="0" presId="urn:microsoft.com/office/officeart/2005/8/layout/default"/>
    <dgm:cxn modelId="{6EA62547-F4A8-4313-8B06-8C022FFDC8BF}" type="presParOf" srcId="{0F5ABE97-B12D-4F65-9098-4B30672CCA3A}" destId="{128E2946-A47A-4102-A528-B9A0F06C3454}" srcOrd="12" destOrd="0" presId="urn:microsoft.com/office/officeart/2005/8/layout/default"/>
    <dgm:cxn modelId="{700D37B7-A86D-4A8F-95F7-BE5715536B21}" type="presParOf" srcId="{0F5ABE97-B12D-4F65-9098-4B30672CCA3A}" destId="{E860FD37-869D-4BA6-AC5A-09041A1AB699}" srcOrd="13" destOrd="0" presId="urn:microsoft.com/office/officeart/2005/8/layout/default"/>
    <dgm:cxn modelId="{8A316053-1E16-4354-BABF-FC2ED5DCD9B6}" type="presParOf" srcId="{0F5ABE97-B12D-4F65-9098-4B30672CCA3A}" destId="{CA30796B-4CCB-4DF7-A2B4-484BEFCBDA3B}" srcOrd="14" destOrd="0" presId="urn:microsoft.com/office/officeart/2005/8/layout/default"/>
    <dgm:cxn modelId="{65C944DE-371D-45FF-A592-CCAE4CA6946C}" type="presParOf" srcId="{0F5ABE97-B12D-4F65-9098-4B30672CCA3A}" destId="{EB7B7617-CFBC-4F26-93CE-BC063106FED5}" srcOrd="15" destOrd="0" presId="urn:microsoft.com/office/officeart/2005/8/layout/default"/>
    <dgm:cxn modelId="{8D3221D5-D766-4598-B316-C07F67E27F6A}" type="presParOf" srcId="{0F5ABE97-B12D-4F65-9098-4B30672CCA3A}" destId="{09603661-6101-4093-A377-F00201E0BDD3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59DC5F-6418-47F0-BF08-6C7EC34F3D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B4440E0-0503-4A9B-8340-3AF6C7A50A5E}">
      <dgm:prSet phldrT="[Texto]"/>
      <dgm:spPr/>
      <dgm:t>
        <a:bodyPr/>
        <a:lstStyle/>
        <a:p>
          <a:r>
            <a:rPr lang="es-ES" dirty="0" err="1" smtClean="0"/>
            <a:t>Organo</a:t>
          </a:r>
          <a:r>
            <a:rPr lang="es-ES" dirty="0" smtClean="0"/>
            <a:t> principal de la fonación</a:t>
          </a:r>
          <a:endParaRPr lang="es-ES" dirty="0"/>
        </a:p>
      </dgm:t>
    </dgm:pt>
    <dgm:pt modelId="{5EA6DB2E-E435-41E9-B7EC-287B0DA4C5AA}" type="parTrans" cxnId="{4486CED9-6060-45E8-B247-6E635A9E0ADE}">
      <dgm:prSet/>
      <dgm:spPr/>
      <dgm:t>
        <a:bodyPr/>
        <a:lstStyle/>
        <a:p>
          <a:endParaRPr lang="es-ES"/>
        </a:p>
      </dgm:t>
    </dgm:pt>
    <dgm:pt modelId="{953556A0-CBAF-43AC-8956-0326BA540C71}" type="sibTrans" cxnId="{4486CED9-6060-45E8-B247-6E635A9E0ADE}">
      <dgm:prSet/>
      <dgm:spPr/>
      <dgm:t>
        <a:bodyPr/>
        <a:lstStyle/>
        <a:p>
          <a:endParaRPr lang="es-ES"/>
        </a:p>
      </dgm:t>
    </dgm:pt>
    <dgm:pt modelId="{CB91A291-7C12-4750-A2E4-AC0D0A12A246}">
      <dgm:prSet phldrT="[Texto]"/>
      <dgm:spPr/>
      <dgm:t>
        <a:bodyPr/>
        <a:lstStyle/>
        <a:p>
          <a:r>
            <a:rPr lang="es-ES" dirty="0" smtClean="0"/>
            <a:t>Durante la respiración se producen movimientos laríngeos sincrónicos a ella</a:t>
          </a:r>
          <a:endParaRPr lang="es-ES" dirty="0"/>
        </a:p>
      </dgm:t>
    </dgm:pt>
    <dgm:pt modelId="{B9C455D7-CE99-4EA6-9ADE-FF817A79C487}" type="parTrans" cxnId="{9C36828F-75C6-44CB-989E-0C865DAD2398}">
      <dgm:prSet/>
      <dgm:spPr/>
      <dgm:t>
        <a:bodyPr/>
        <a:lstStyle/>
        <a:p>
          <a:endParaRPr lang="es-ES"/>
        </a:p>
      </dgm:t>
    </dgm:pt>
    <dgm:pt modelId="{0668803B-A838-421B-A89F-F976E117E7F8}" type="sibTrans" cxnId="{9C36828F-75C6-44CB-989E-0C865DAD2398}">
      <dgm:prSet/>
      <dgm:spPr/>
      <dgm:t>
        <a:bodyPr/>
        <a:lstStyle/>
        <a:p>
          <a:endParaRPr lang="es-ES"/>
        </a:p>
      </dgm:t>
    </dgm:pt>
    <dgm:pt modelId="{0A59030D-E773-4D78-81CE-F0ACAD042FB8}">
      <dgm:prSet phldrT="[Texto]"/>
      <dgm:spPr/>
      <dgm:t>
        <a:bodyPr/>
        <a:lstStyle/>
        <a:p>
          <a:r>
            <a:rPr lang="es-ES" dirty="0" smtClean="0"/>
            <a:t>Durante la fonación se produce una contracción general de los músculos laríngeos</a:t>
          </a:r>
          <a:endParaRPr lang="es-ES" dirty="0"/>
        </a:p>
      </dgm:t>
    </dgm:pt>
    <dgm:pt modelId="{F385854C-C6C7-4B37-942D-303D174EB591}" type="parTrans" cxnId="{F3EAC824-C937-4E73-A335-C6E7344323FE}">
      <dgm:prSet/>
      <dgm:spPr/>
      <dgm:t>
        <a:bodyPr/>
        <a:lstStyle/>
        <a:p>
          <a:endParaRPr lang="es-ES"/>
        </a:p>
      </dgm:t>
    </dgm:pt>
    <dgm:pt modelId="{480605DC-FEAD-4F9D-9A0F-5F20F6A464B7}" type="sibTrans" cxnId="{F3EAC824-C937-4E73-A335-C6E7344323FE}">
      <dgm:prSet/>
      <dgm:spPr/>
      <dgm:t>
        <a:bodyPr/>
        <a:lstStyle/>
        <a:p>
          <a:endParaRPr lang="es-ES"/>
        </a:p>
      </dgm:t>
    </dgm:pt>
    <dgm:pt modelId="{198D8971-F66D-4EAC-AC06-484A934376DB}" type="pres">
      <dgm:prSet presAssocID="{AC59DC5F-6418-47F0-BF08-6C7EC34F3D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12B4EEB-4C1A-470D-8042-E7A821BA55F1}" type="pres">
      <dgm:prSet presAssocID="{BB4440E0-0503-4A9B-8340-3AF6C7A50A5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7D7097-6FAB-4C64-BA1B-D61BF022CFCE}" type="pres">
      <dgm:prSet presAssocID="{953556A0-CBAF-43AC-8956-0326BA540C71}" presName="spacer" presStyleCnt="0"/>
      <dgm:spPr/>
    </dgm:pt>
    <dgm:pt modelId="{77206CBA-CFCD-4604-813C-D138A3349EA6}" type="pres">
      <dgm:prSet presAssocID="{CB91A291-7C12-4750-A2E4-AC0D0A12A24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D7B1C3-E0A6-48DF-A2A8-777EFC63AD4E}" type="pres">
      <dgm:prSet presAssocID="{0668803B-A838-421B-A89F-F976E117E7F8}" presName="spacer" presStyleCnt="0"/>
      <dgm:spPr/>
    </dgm:pt>
    <dgm:pt modelId="{353B2284-3EFC-4AC6-A2D6-CF516A02E522}" type="pres">
      <dgm:prSet presAssocID="{0A59030D-E773-4D78-81CE-F0ACAD042FB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77EC18C-C1D0-4D3E-BEB3-23BDAD640FEE}" type="presOf" srcId="{BB4440E0-0503-4A9B-8340-3AF6C7A50A5E}" destId="{912B4EEB-4C1A-470D-8042-E7A821BA55F1}" srcOrd="0" destOrd="0" presId="urn:microsoft.com/office/officeart/2005/8/layout/vList2"/>
    <dgm:cxn modelId="{BCC1E5D5-6155-4A45-BC3B-72E62FC43D77}" type="presOf" srcId="{AC59DC5F-6418-47F0-BF08-6C7EC34F3DA2}" destId="{198D8971-F66D-4EAC-AC06-484A934376DB}" srcOrd="0" destOrd="0" presId="urn:microsoft.com/office/officeart/2005/8/layout/vList2"/>
    <dgm:cxn modelId="{5A545990-4F84-4606-9CE4-495614FCACC8}" type="presOf" srcId="{0A59030D-E773-4D78-81CE-F0ACAD042FB8}" destId="{353B2284-3EFC-4AC6-A2D6-CF516A02E522}" srcOrd="0" destOrd="0" presId="urn:microsoft.com/office/officeart/2005/8/layout/vList2"/>
    <dgm:cxn modelId="{A4C5A3F2-FFA1-4A28-B488-E38F384E5BBA}" type="presOf" srcId="{CB91A291-7C12-4750-A2E4-AC0D0A12A246}" destId="{77206CBA-CFCD-4604-813C-D138A3349EA6}" srcOrd="0" destOrd="0" presId="urn:microsoft.com/office/officeart/2005/8/layout/vList2"/>
    <dgm:cxn modelId="{9C36828F-75C6-44CB-989E-0C865DAD2398}" srcId="{AC59DC5F-6418-47F0-BF08-6C7EC34F3DA2}" destId="{CB91A291-7C12-4750-A2E4-AC0D0A12A246}" srcOrd="1" destOrd="0" parTransId="{B9C455D7-CE99-4EA6-9ADE-FF817A79C487}" sibTransId="{0668803B-A838-421B-A89F-F976E117E7F8}"/>
    <dgm:cxn modelId="{F3EAC824-C937-4E73-A335-C6E7344323FE}" srcId="{AC59DC5F-6418-47F0-BF08-6C7EC34F3DA2}" destId="{0A59030D-E773-4D78-81CE-F0ACAD042FB8}" srcOrd="2" destOrd="0" parTransId="{F385854C-C6C7-4B37-942D-303D174EB591}" sibTransId="{480605DC-FEAD-4F9D-9A0F-5F20F6A464B7}"/>
    <dgm:cxn modelId="{4486CED9-6060-45E8-B247-6E635A9E0ADE}" srcId="{AC59DC5F-6418-47F0-BF08-6C7EC34F3DA2}" destId="{BB4440E0-0503-4A9B-8340-3AF6C7A50A5E}" srcOrd="0" destOrd="0" parTransId="{5EA6DB2E-E435-41E9-B7EC-287B0DA4C5AA}" sibTransId="{953556A0-CBAF-43AC-8956-0326BA540C71}"/>
    <dgm:cxn modelId="{3E4A3A8C-2C8C-4048-9B7B-C7139B7DFEE0}" type="presParOf" srcId="{198D8971-F66D-4EAC-AC06-484A934376DB}" destId="{912B4EEB-4C1A-470D-8042-E7A821BA55F1}" srcOrd="0" destOrd="0" presId="urn:microsoft.com/office/officeart/2005/8/layout/vList2"/>
    <dgm:cxn modelId="{E39CA434-CAD3-4E31-853A-6FEE54EDC474}" type="presParOf" srcId="{198D8971-F66D-4EAC-AC06-484A934376DB}" destId="{4C7D7097-6FAB-4C64-BA1B-D61BF022CFCE}" srcOrd="1" destOrd="0" presId="urn:microsoft.com/office/officeart/2005/8/layout/vList2"/>
    <dgm:cxn modelId="{43B54273-A28F-436A-8848-F7BC9EF97281}" type="presParOf" srcId="{198D8971-F66D-4EAC-AC06-484A934376DB}" destId="{77206CBA-CFCD-4604-813C-D138A3349EA6}" srcOrd="2" destOrd="0" presId="urn:microsoft.com/office/officeart/2005/8/layout/vList2"/>
    <dgm:cxn modelId="{C49D573A-20A6-4723-9A9D-F124C25F12D3}" type="presParOf" srcId="{198D8971-F66D-4EAC-AC06-484A934376DB}" destId="{6DD7B1C3-E0A6-48DF-A2A8-777EFC63AD4E}" srcOrd="3" destOrd="0" presId="urn:microsoft.com/office/officeart/2005/8/layout/vList2"/>
    <dgm:cxn modelId="{905A1B0E-769C-479B-8323-D3790E550324}" type="presParOf" srcId="{198D8971-F66D-4EAC-AC06-484A934376DB}" destId="{353B2284-3EFC-4AC6-A2D6-CF516A02E52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580738-C284-470F-99E4-7D48FFEDFFE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A545398-05B6-4F60-A703-A8002C3EF6EE}">
      <dgm:prSet phldrT="[Texto]"/>
      <dgm:spPr/>
      <dgm:t>
        <a:bodyPr/>
        <a:lstStyle/>
        <a:p>
          <a:pPr algn="ctr"/>
          <a:r>
            <a:rPr lang="es-ES" dirty="0" smtClean="0"/>
            <a:t>Más suspiros</a:t>
          </a:r>
          <a:endParaRPr lang="es-ES" dirty="0"/>
        </a:p>
      </dgm:t>
    </dgm:pt>
    <dgm:pt modelId="{98D6F6F0-CCD5-4D94-A46A-EFE32FF4412F}" type="parTrans" cxnId="{F2536BDE-39D0-40B3-A84C-AB2EF61CFF18}">
      <dgm:prSet/>
      <dgm:spPr/>
      <dgm:t>
        <a:bodyPr/>
        <a:lstStyle/>
        <a:p>
          <a:pPr algn="ctr"/>
          <a:endParaRPr lang="es-ES"/>
        </a:p>
      </dgm:t>
    </dgm:pt>
    <dgm:pt modelId="{9B87B643-EBB2-4A46-9D0F-B2E66C80F154}" type="sibTrans" cxnId="{F2536BDE-39D0-40B3-A84C-AB2EF61CFF18}">
      <dgm:prSet/>
      <dgm:spPr/>
      <dgm:t>
        <a:bodyPr/>
        <a:lstStyle/>
        <a:p>
          <a:pPr algn="ctr"/>
          <a:endParaRPr lang="es-ES"/>
        </a:p>
      </dgm:t>
    </dgm:pt>
    <dgm:pt modelId="{5FB476F8-B088-497B-A30D-FCBBBBFA8FDA}">
      <dgm:prSet phldrT="[Texto]"/>
      <dgm:spPr/>
      <dgm:t>
        <a:bodyPr/>
        <a:lstStyle/>
        <a:p>
          <a:pPr algn="ctr"/>
          <a:r>
            <a:rPr lang="es-ES" dirty="0" smtClean="0"/>
            <a:t>Neumonía</a:t>
          </a:r>
          <a:endParaRPr lang="es-ES" dirty="0"/>
        </a:p>
      </dgm:t>
    </dgm:pt>
    <dgm:pt modelId="{14B341BB-1B70-4E57-BBA4-D54870052595}" type="parTrans" cxnId="{5F9B023B-BDAC-404D-BEA4-86227B955F29}">
      <dgm:prSet/>
      <dgm:spPr/>
      <dgm:t>
        <a:bodyPr/>
        <a:lstStyle/>
        <a:p>
          <a:pPr algn="ctr"/>
          <a:endParaRPr lang="es-ES"/>
        </a:p>
      </dgm:t>
    </dgm:pt>
    <dgm:pt modelId="{C2104632-1223-4B37-85F6-A1E78510F03F}" type="sibTrans" cxnId="{5F9B023B-BDAC-404D-BEA4-86227B955F29}">
      <dgm:prSet/>
      <dgm:spPr/>
      <dgm:t>
        <a:bodyPr/>
        <a:lstStyle/>
        <a:p>
          <a:pPr algn="ctr"/>
          <a:endParaRPr lang="es-ES"/>
        </a:p>
      </dgm:t>
    </dgm:pt>
    <dgm:pt modelId="{9DD07C92-9701-4A5B-A90A-CD09157D1729}">
      <dgm:prSet phldrT="[Texto]"/>
      <dgm:spPr/>
      <dgm:t>
        <a:bodyPr/>
        <a:lstStyle/>
        <a:p>
          <a:pPr algn="ctr"/>
          <a:r>
            <a:rPr lang="es-ES" dirty="0" smtClean="0"/>
            <a:t>Infecciones</a:t>
          </a:r>
          <a:endParaRPr lang="es-ES" dirty="0"/>
        </a:p>
      </dgm:t>
    </dgm:pt>
    <dgm:pt modelId="{1B31A4CC-B79A-4E6A-B91F-C9F6997B7AF2}" type="parTrans" cxnId="{2FB31A0F-7DFE-4A10-A572-6BC35492596C}">
      <dgm:prSet/>
      <dgm:spPr/>
      <dgm:t>
        <a:bodyPr/>
        <a:lstStyle/>
        <a:p>
          <a:pPr algn="ctr"/>
          <a:endParaRPr lang="es-ES"/>
        </a:p>
      </dgm:t>
    </dgm:pt>
    <dgm:pt modelId="{9CDAC8C0-506A-452B-98AA-8304B0647F58}" type="sibTrans" cxnId="{2FB31A0F-7DFE-4A10-A572-6BC35492596C}">
      <dgm:prSet/>
      <dgm:spPr/>
      <dgm:t>
        <a:bodyPr/>
        <a:lstStyle/>
        <a:p>
          <a:pPr algn="ctr"/>
          <a:endParaRPr lang="es-ES"/>
        </a:p>
      </dgm:t>
    </dgm:pt>
    <dgm:pt modelId="{A86FE8A3-26A6-4682-9DA8-1A9807084F7E}">
      <dgm:prSet phldrT="[Texto]"/>
      <dgm:spPr/>
      <dgm:t>
        <a:bodyPr/>
        <a:lstStyle/>
        <a:p>
          <a:pPr algn="ctr"/>
          <a:r>
            <a:rPr lang="es-ES" dirty="0" smtClean="0"/>
            <a:t>Insuficiencia cardíaca</a:t>
          </a:r>
          <a:endParaRPr lang="es-ES" dirty="0"/>
        </a:p>
      </dgm:t>
    </dgm:pt>
    <dgm:pt modelId="{7E772AAB-589B-4C13-85B9-4B59CA4609AE}" type="parTrans" cxnId="{687F8762-1194-4566-8522-39C2275B92CB}">
      <dgm:prSet/>
      <dgm:spPr/>
      <dgm:t>
        <a:bodyPr/>
        <a:lstStyle/>
        <a:p>
          <a:pPr algn="ctr"/>
          <a:endParaRPr lang="es-ES"/>
        </a:p>
      </dgm:t>
    </dgm:pt>
    <dgm:pt modelId="{09E1518D-4E10-4658-85DC-3E3AE697D5F0}" type="sibTrans" cxnId="{687F8762-1194-4566-8522-39C2275B92CB}">
      <dgm:prSet/>
      <dgm:spPr/>
      <dgm:t>
        <a:bodyPr/>
        <a:lstStyle/>
        <a:p>
          <a:pPr algn="ctr"/>
          <a:endParaRPr lang="es-ES"/>
        </a:p>
      </dgm:t>
    </dgm:pt>
    <dgm:pt modelId="{CCC29B1A-8601-484C-9ADE-A725E5152A2F}" type="pres">
      <dgm:prSet presAssocID="{4B580738-C284-470F-99E4-7D48FFEDFFE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2E51000-6233-44A5-A96F-EB09A5E33399}" type="pres">
      <dgm:prSet presAssocID="{0A545398-05B6-4F60-A703-A8002C3EF6EE}" presName="centerShape" presStyleLbl="node0" presStyleIdx="0" presStyleCnt="1"/>
      <dgm:spPr/>
      <dgm:t>
        <a:bodyPr/>
        <a:lstStyle/>
        <a:p>
          <a:endParaRPr lang="es-ES"/>
        </a:p>
      </dgm:t>
    </dgm:pt>
    <dgm:pt modelId="{3A52CB7B-D96A-429B-9239-B2CFDB9F7BFF}" type="pres">
      <dgm:prSet presAssocID="{14B341BB-1B70-4E57-BBA4-D54870052595}" presName="parTrans" presStyleLbl="bgSibTrans2D1" presStyleIdx="0" presStyleCnt="3"/>
      <dgm:spPr/>
      <dgm:t>
        <a:bodyPr/>
        <a:lstStyle/>
        <a:p>
          <a:endParaRPr lang="es-ES"/>
        </a:p>
      </dgm:t>
    </dgm:pt>
    <dgm:pt modelId="{6DA0AED7-96EE-40E9-9D84-BD57BCA6E75B}" type="pres">
      <dgm:prSet presAssocID="{5FB476F8-B088-497B-A30D-FCBBBBFA8FD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5804C3-E250-4AAE-9EE2-D37A6DDF8F88}" type="pres">
      <dgm:prSet presAssocID="{1B31A4CC-B79A-4E6A-B91F-C9F6997B7AF2}" presName="parTrans" presStyleLbl="bgSibTrans2D1" presStyleIdx="1" presStyleCnt="3"/>
      <dgm:spPr/>
      <dgm:t>
        <a:bodyPr/>
        <a:lstStyle/>
        <a:p>
          <a:endParaRPr lang="es-ES"/>
        </a:p>
      </dgm:t>
    </dgm:pt>
    <dgm:pt modelId="{63D9885E-2FD4-4032-A0BB-82F15262E867}" type="pres">
      <dgm:prSet presAssocID="{9DD07C92-9701-4A5B-A90A-CD09157D172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5B239E-41CA-4DBF-B505-B03B6E715EA0}" type="pres">
      <dgm:prSet presAssocID="{7E772AAB-589B-4C13-85B9-4B59CA4609AE}" presName="parTrans" presStyleLbl="bgSibTrans2D1" presStyleIdx="2" presStyleCnt="3"/>
      <dgm:spPr/>
      <dgm:t>
        <a:bodyPr/>
        <a:lstStyle/>
        <a:p>
          <a:endParaRPr lang="es-ES"/>
        </a:p>
      </dgm:t>
    </dgm:pt>
    <dgm:pt modelId="{7A8D4F8E-B91D-4E63-929E-72CBAE7869B1}" type="pres">
      <dgm:prSet presAssocID="{A86FE8A3-26A6-4682-9DA8-1A9807084F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F9B023B-BDAC-404D-BEA4-86227B955F29}" srcId="{0A545398-05B6-4F60-A703-A8002C3EF6EE}" destId="{5FB476F8-B088-497B-A30D-FCBBBBFA8FDA}" srcOrd="0" destOrd="0" parTransId="{14B341BB-1B70-4E57-BBA4-D54870052595}" sibTransId="{C2104632-1223-4B37-85F6-A1E78510F03F}"/>
    <dgm:cxn modelId="{F2536BDE-39D0-40B3-A84C-AB2EF61CFF18}" srcId="{4B580738-C284-470F-99E4-7D48FFEDFFE9}" destId="{0A545398-05B6-4F60-A703-A8002C3EF6EE}" srcOrd="0" destOrd="0" parTransId="{98D6F6F0-CCD5-4D94-A46A-EFE32FF4412F}" sibTransId="{9B87B643-EBB2-4A46-9D0F-B2E66C80F154}"/>
    <dgm:cxn modelId="{516E2E74-EC08-4E49-8923-060DBBFB1261}" type="presOf" srcId="{1B31A4CC-B79A-4E6A-B91F-C9F6997B7AF2}" destId="{FB5804C3-E250-4AAE-9EE2-D37A6DDF8F88}" srcOrd="0" destOrd="0" presId="urn:microsoft.com/office/officeart/2005/8/layout/radial4"/>
    <dgm:cxn modelId="{2FB31A0F-7DFE-4A10-A572-6BC35492596C}" srcId="{0A545398-05B6-4F60-A703-A8002C3EF6EE}" destId="{9DD07C92-9701-4A5B-A90A-CD09157D1729}" srcOrd="1" destOrd="0" parTransId="{1B31A4CC-B79A-4E6A-B91F-C9F6997B7AF2}" sibTransId="{9CDAC8C0-506A-452B-98AA-8304B0647F58}"/>
    <dgm:cxn modelId="{98EC0C90-EE22-4584-852A-1ACBD21ECEF0}" type="presOf" srcId="{14B341BB-1B70-4E57-BBA4-D54870052595}" destId="{3A52CB7B-D96A-429B-9239-B2CFDB9F7BFF}" srcOrd="0" destOrd="0" presId="urn:microsoft.com/office/officeart/2005/8/layout/radial4"/>
    <dgm:cxn modelId="{687F8762-1194-4566-8522-39C2275B92CB}" srcId="{0A545398-05B6-4F60-A703-A8002C3EF6EE}" destId="{A86FE8A3-26A6-4682-9DA8-1A9807084F7E}" srcOrd="2" destOrd="0" parTransId="{7E772AAB-589B-4C13-85B9-4B59CA4609AE}" sibTransId="{09E1518D-4E10-4658-85DC-3E3AE697D5F0}"/>
    <dgm:cxn modelId="{C2D27D7F-A415-4D23-92BD-F08D03D36736}" type="presOf" srcId="{5FB476F8-B088-497B-A30D-FCBBBBFA8FDA}" destId="{6DA0AED7-96EE-40E9-9D84-BD57BCA6E75B}" srcOrd="0" destOrd="0" presId="urn:microsoft.com/office/officeart/2005/8/layout/radial4"/>
    <dgm:cxn modelId="{73CC9482-DBB7-4A82-A37D-C1A9517B699B}" type="presOf" srcId="{4B580738-C284-470F-99E4-7D48FFEDFFE9}" destId="{CCC29B1A-8601-484C-9ADE-A725E5152A2F}" srcOrd="0" destOrd="0" presId="urn:microsoft.com/office/officeart/2005/8/layout/radial4"/>
    <dgm:cxn modelId="{C7E3B0F0-38D5-4380-AFF3-60822E06C572}" type="presOf" srcId="{0A545398-05B6-4F60-A703-A8002C3EF6EE}" destId="{F2E51000-6233-44A5-A96F-EB09A5E33399}" srcOrd="0" destOrd="0" presId="urn:microsoft.com/office/officeart/2005/8/layout/radial4"/>
    <dgm:cxn modelId="{89D9ED49-2873-422F-A177-B4288FD1F3C1}" type="presOf" srcId="{A86FE8A3-26A6-4682-9DA8-1A9807084F7E}" destId="{7A8D4F8E-B91D-4E63-929E-72CBAE7869B1}" srcOrd="0" destOrd="0" presId="urn:microsoft.com/office/officeart/2005/8/layout/radial4"/>
    <dgm:cxn modelId="{F0E9D89B-174E-4B31-AF6F-083AEDCE1B44}" type="presOf" srcId="{7E772AAB-589B-4C13-85B9-4B59CA4609AE}" destId="{F25B239E-41CA-4DBF-B505-B03B6E715EA0}" srcOrd="0" destOrd="0" presId="urn:microsoft.com/office/officeart/2005/8/layout/radial4"/>
    <dgm:cxn modelId="{9C4ADF12-E8D1-4EFF-926E-30280ADC99D3}" type="presOf" srcId="{9DD07C92-9701-4A5B-A90A-CD09157D1729}" destId="{63D9885E-2FD4-4032-A0BB-82F15262E867}" srcOrd="0" destOrd="0" presId="urn:microsoft.com/office/officeart/2005/8/layout/radial4"/>
    <dgm:cxn modelId="{E12C8DD4-FF69-4A54-BEBE-1C223883CA34}" type="presParOf" srcId="{CCC29B1A-8601-484C-9ADE-A725E5152A2F}" destId="{F2E51000-6233-44A5-A96F-EB09A5E33399}" srcOrd="0" destOrd="0" presId="urn:microsoft.com/office/officeart/2005/8/layout/radial4"/>
    <dgm:cxn modelId="{23F47EB7-D9DE-45F0-AD17-5A17BE6F9B97}" type="presParOf" srcId="{CCC29B1A-8601-484C-9ADE-A725E5152A2F}" destId="{3A52CB7B-D96A-429B-9239-B2CFDB9F7BFF}" srcOrd="1" destOrd="0" presId="urn:microsoft.com/office/officeart/2005/8/layout/radial4"/>
    <dgm:cxn modelId="{8D20D0F5-6587-487A-B7F5-59BA2A61631A}" type="presParOf" srcId="{CCC29B1A-8601-484C-9ADE-A725E5152A2F}" destId="{6DA0AED7-96EE-40E9-9D84-BD57BCA6E75B}" srcOrd="2" destOrd="0" presId="urn:microsoft.com/office/officeart/2005/8/layout/radial4"/>
    <dgm:cxn modelId="{2F75A5D2-35AB-4CDE-A364-FADFA71DB32E}" type="presParOf" srcId="{CCC29B1A-8601-484C-9ADE-A725E5152A2F}" destId="{FB5804C3-E250-4AAE-9EE2-D37A6DDF8F88}" srcOrd="3" destOrd="0" presId="urn:microsoft.com/office/officeart/2005/8/layout/radial4"/>
    <dgm:cxn modelId="{30800BD5-06B4-4C84-BD0C-5F82D12F5991}" type="presParOf" srcId="{CCC29B1A-8601-484C-9ADE-A725E5152A2F}" destId="{63D9885E-2FD4-4032-A0BB-82F15262E867}" srcOrd="4" destOrd="0" presId="urn:microsoft.com/office/officeart/2005/8/layout/radial4"/>
    <dgm:cxn modelId="{F5E794DA-1E05-4293-8DCA-30F6519D4782}" type="presParOf" srcId="{CCC29B1A-8601-484C-9ADE-A725E5152A2F}" destId="{F25B239E-41CA-4DBF-B505-B03B6E715EA0}" srcOrd="5" destOrd="0" presId="urn:microsoft.com/office/officeart/2005/8/layout/radial4"/>
    <dgm:cxn modelId="{232BE9C8-6787-4CA0-ABF1-7C13CFEC9DBE}" type="presParOf" srcId="{CCC29B1A-8601-484C-9ADE-A725E5152A2F}" destId="{7A8D4F8E-B91D-4E63-929E-72CBAE7869B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3BF666-F07D-4A94-8F5A-B447E725E0B5}">
      <dsp:nvSpPr>
        <dsp:cNvPr id="0" name=""/>
        <dsp:cNvSpPr/>
      </dsp:nvSpPr>
      <dsp:spPr>
        <a:xfrm>
          <a:off x="4324" y="2047112"/>
          <a:ext cx="1892671" cy="946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Tipos de succión </a:t>
          </a:r>
          <a:endParaRPr lang="es-ES" sz="3200" kern="1200" dirty="0"/>
        </a:p>
      </dsp:txBody>
      <dsp:txXfrm>
        <a:off x="4324" y="2047112"/>
        <a:ext cx="1892671" cy="946335"/>
      </dsp:txXfrm>
    </dsp:sp>
    <dsp:sp modelId="{C2D7B424-A7F1-46E7-91AF-AD7EADDE349F}">
      <dsp:nvSpPr>
        <dsp:cNvPr id="0" name=""/>
        <dsp:cNvSpPr/>
      </dsp:nvSpPr>
      <dsp:spPr>
        <a:xfrm rot="18289469">
          <a:off x="1612672" y="1959240"/>
          <a:ext cx="1325714" cy="33793"/>
        </a:xfrm>
        <a:custGeom>
          <a:avLst/>
          <a:gdLst/>
          <a:ahLst/>
          <a:cxnLst/>
          <a:rect l="0" t="0" r="0" b="0"/>
          <a:pathLst>
            <a:path>
              <a:moveTo>
                <a:pt x="0" y="16896"/>
              </a:moveTo>
              <a:lnTo>
                <a:pt x="1325714" y="168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8289469">
        <a:off x="2242387" y="1942994"/>
        <a:ext cx="66285" cy="66285"/>
      </dsp:txXfrm>
    </dsp:sp>
    <dsp:sp modelId="{5C5F10CE-DB72-486A-BBD9-89208EFB285E}">
      <dsp:nvSpPr>
        <dsp:cNvPr id="0" name=""/>
        <dsp:cNvSpPr/>
      </dsp:nvSpPr>
      <dsp:spPr>
        <a:xfrm>
          <a:off x="2654064" y="958826"/>
          <a:ext cx="1892671" cy="946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Nutritiva</a:t>
          </a:r>
          <a:endParaRPr lang="es-ES" sz="3200" kern="1200" dirty="0"/>
        </a:p>
      </dsp:txBody>
      <dsp:txXfrm>
        <a:off x="2654064" y="958826"/>
        <a:ext cx="1892671" cy="946335"/>
      </dsp:txXfrm>
    </dsp:sp>
    <dsp:sp modelId="{808B964D-3A69-40AB-A911-AFCF282E7304}">
      <dsp:nvSpPr>
        <dsp:cNvPr id="0" name=""/>
        <dsp:cNvSpPr/>
      </dsp:nvSpPr>
      <dsp:spPr>
        <a:xfrm rot="19457599">
          <a:off x="4459103" y="1143025"/>
          <a:ext cx="932332" cy="33793"/>
        </a:xfrm>
        <a:custGeom>
          <a:avLst/>
          <a:gdLst/>
          <a:ahLst/>
          <a:cxnLst/>
          <a:rect l="0" t="0" r="0" b="0"/>
          <a:pathLst>
            <a:path>
              <a:moveTo>
                <a:pt x="0" y="16896"/>
              </a:moveTo>
              <a:lnTo>
                <a:pt x="932332" y="168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9457599">
        <a:off x="4901961" y="1136614"/>
        <a:ext cx="46616" cy="46616"/>
      </dsp:txXfrm>
    </dsp:sp>
    <dsp:sp modelId="{BD517BDE-C2AD-4E37-A314-D2FA3222EC3B}">
      <dsp:nvSpPr>
        <dsp:cNvPr id="0" name=""/>
        <dsp:cNvSpPr/>
      </dsp:nvSpPr>
      <dsp:spPr>
        <a:xfrm>
          <a:off x="5303804" y="414683"/>
          <a:ext cx="1892671" cy="946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Profunda y rítmica</a:t>
          </a:r>
          <a:endParaRPr lang="es-ES" sz="3200" kern="1200" dirty="0"/>
        </a:p>
      </dsp:txBody>
      <dsp:txXfrm>
        <a:off x="5303804" y="414683"/>
        <a:ext cx="1892671" cy="946335"/>
      </dsp:txXfrm>
    </dsp:sp>
    <dsp:sp modelId="{1F236125-E956-4869-9127-8530A36E10AF}">
      <dsp:nvSpPr>
        <dsp:cNvPr id="0" name=""/>
        <dsp:cNvSpPr/>
      </dsp:nvSpPr>
      <dsp:spPr>
        <a:xfrm rot="2142401">
          <a:off x="4459103" y="1687168"/>
          <a:ext cx="932332" cy="33793"/>
        </a:xfrm>
        <a:custGeom>
          <a:avLst/>
          <a:gdLst/>
          <a:ahLst/>
          <a:cxnLst/>
          <a:rect l="0" t="0" r="0" b="0"/>
          <a:pathLst>
            <a:path>
              <a:moveTo>
                <a:pt x="0" y="16896"/>
              </a:moveTo>
              <a:lnTo>
                <a:pt x="932332" y="168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2142401">
        <a:off x="4901961" y="1680757"/>
        <a:ext cx="46616" cy="46616"/>
      </dsp:txXfrm>
    </dsp:sp>
    <dsp:sp modelId="{7ED2777F-0EF0-45A8-BBEC-C94F4137C730}">
      <dsp:nvSpPr>
        <dsp:cNvPr id="0" name=""/>
        <dsp:cNvSpPr/>
      </dsp:nvSpPr>
      <dsp:spPr>
        <a:xfrm>
          <a:off x="5303804" y="1502969"/>
          <a:ext cx="1892671" cy="946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Comer</a:t>
          </a:r>
          <a:endParaRPr lang="es-ES" sz="3200" kern="1200" dirty="0"/>
        </a:p>
      </dsp:txBody>
      <dsp:txXfrm>
        <a:off x="5303804" y="1502969"/>
        <a:ext cx="1892671" cy="946335"/>
      </dsp:txXfrm>
    </dsp:sp>
    <dsp:sp modelId="{A5066443-E290-4CC2-B0F7-644ED2C2540A}">
      <dsp:nvSpPr>
        <dsp:cNvPr id="0" name=""/>
        <dsp:cNvSpPr/>
      </dsp:nvSpPr>
      <dsp:spPr>
        <a:xfrm rot="3310531">
          <a:off x="1612672" y="3047526"/>
          <a:ext cx="1325714" cy="33793"/>
        </a:xfrm>
        <a:custGeom>
          <a:avLst/>
          <a:gdLst/>
          <a:ahLst/>
          <a:cxnLst/>
          <a:rect l="0" t="0" r="0" b="0"/>
          <a:pathLst>
            <a:path>
              <a:moveTo>
                <a:pt x="0" y="16896"/>
              </a:moveTo>
              <a:lnTo>
                <a:pt x="1325714" y="168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3310531">
        <a:off x="2242387" y="3031280"/>
        <a:ext cx="66285" cy="66285"/>
      </dsp:txXfrm>
    </dsp:sp>
    <dsp:sp modelId="{835BEBA0-B0B2-4316-A5D6-101C3CA49443}">
      <dsp:nvSpPr>
        <dsp:cNvPr id="0" name=""/>
        <dsp:cNvSpPr/>
      </dsp:nvSpPr>
      <dsp:spPr>
        <a:xfrm>
          <a:off x="2654064" y="3135398"/>
          <a:ext cx="1892671" cy="946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No nutritiva</a:t>
          </a:r>
          <a:endParaRPr lang="es-ES" sz="3200" kern="1200" dirty="0"/>
        </a:p>
      </dsp:txBody>
      <dsp:txXfrm>
        <a:off x="2654064" y="3135398"/>
        <a:ext cx="1892671" cy="946335"/>
      </dsp:txXfrm>
    </dsp:sp>
    <dsp:sp modelId="{837FF8F1-5036-4005-B5DB-EA46623805D8}">
      <dsp:nvSpPr>
        <dsp:cNvPr id="0" name=""/>
        <dsp:cNvSpPr/>
      </dsp:nvSpPr>
      <dsp:spPr>
        <a:xfrm rot="19457599">
          <a:off x="4459103" y="3319597"/>
          <a:ext cx="932332" cy="33793"/>
        </a:xfrm>
        <a:custGeom>
          <a:avLst/>
          <a:gdLst/>
          <a:ahLst/>
          <a:cxnLst/>
          <a:rect l="0" t="0" r="0" b="0"/>
          <a:pathLst>
            <a:path>
              <a:moveTo>
                <a:pt x="0" y="16896"/>
              </a:moveTo>
              <a:lnTo>
                <a:pt x="932332" y="168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9457599">
        <a:off x="4901961" y="3313186"/>
        <a:ext cx="46616" cy="46616"/>
      </dsp:txXfrm>
    </dsp:sp>
    <dsp:sp modelId="{2D58BE0B-92E9-4DCA-B766-E5051F7BD8D6}">
      <dsp:nvSpPr>
        <dsp:cNvPr id="0" name=""/>
        <dsp:cNvSpPr/>
      </dsp:nvSpPr>
      <dsp:spPr>
        <a:xfrm>
          <a:off x="5303804" y="2591255"/>
          <a:ext cx="1892671" cy="946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Superficial y rápida</a:t>
          </a:r>
          <a:endParaRPr lang="es-ES" sz="3200" kern="1200" dirty="0"/>
        </a:p>
      </dsp:txBody>
      <dsp:txXfrm>
        <a:off x="5303804" y="2591255"/>
        <a:ext cx="1892671" cy="946335"/>
      </dsp:txXfrm>
    </dsp:sp>
    <dsp:sp modelId="{5D3633C6-7720-4FE0-91EB-30CA6424B15A}">
      <dsp:nvSpPr>
        <dsp:cNvPr id="0" name=""/>
        <dsp:cNvSpPr/>
      </dsp:nvSpPr>
      <dsp:spPr>
        <a:xfrm rot="2142401">
          <a:off x="4459103" y="3863740"/>
          <a:ext cx="932332" cy="33793"/>
        </a:xfrm>
        <a:custGeom>
          <a:avLst/>
          <a:gdLst/>
          <a:ahLst/>
          <a:cxnLst/>
          <a:rect l="0" t="0" r="0" b="0"/>
          <a:pathLst>
            <a:path>
              <a:moveTo>
                <a:pt x="0" y="16896"/>
              </a:moveTo>
              <a:lnTo>
                <a:pt x="932332" y="168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2142401">
        <a:off x="4901961" y="3857329"/>
        <a:ext cx="46616" cy="46616"/>
      </dsp:txXfrm>
    </dsp:sp>
    <dsp:sp modelId="{01A9653F-AFDA-49CD-8ADE-F4B23BC46E8C}">
      <dsp:nvSpPr>
        <dsp:cNvPr id="0" name=""/>
        <dsp:cNvSpPr/>
      </dsp:nvSpPr>
      <dsp:spPr>
        <a:xfrm>
          <a:off x="5303804" y="3679541"/>
          <a:ext cx="1892671" cy="946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Chupete</a:t>
          </a:r>
          <a:endParaRPr lang="es-ES" sz="3200" kern="1200" dirty="0"/>
        </a:p>
      </dsp:txBody>
      <dsp:txXfrm>
        <a:off x="5303804" y="3679541"/>
        <a:ext cx="1892671" cy="9463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5EF98B-8309-4EC7-9DA7-B2FB0E315685}">
      <dsp:nvSpPr>
        <dsp:cNvPr id="0" name=""/>
        <dsp:cNvSpPr/>
      </dsp:nvSpPr>
      <dsp:spPr>
        <a:xfrm>
          <a:off x="699038" y="2278026"/>
          <a:ext cx="4361937" cy="98856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u="sng" kern="1200" dirty="0" err="1" smtClean="0">
              <a:effectLst/>
            </a:rPr>
            <a:t>ESTíMULOS</a:t>
          </a:r>
          <a:endParaRPr lang="es-ES" sz="3600" b="1" u="sng" kern="1200" dirty="0">
            <a:effectLst/>
          </a:endParaRPr>
        </a:p>
      </dsp:txBody>
      <dsp:txXfrm>
        <a:off x="699038" y="2278026"/>
        <a:ext cx="4361937" cy="988563"/>
      </dsp:txXfrm>
    </dsp:sp>
    <dsp:sp modelId="{6590B466-B6DF-4898-83E0-3F9E1D65A8BA}">
      <dsp:nvSpPr>
        <dsp:cNvPr id="0" name=""/>
        <dsp:cNvSpPr/>
      </dsp:nvSpPr>
      <dsp:spPr>
        <a:xfrm rot="17350740">
          <a:off x="4252746" y="1619413"/>
          <a:ext cx="2407309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407309" y="1604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 rot="17350740">
        <a:off x="5396218" y="1575277"/>
        <a:ext cx="120365" cy="120365"/>
      </dsp:txXfrm>
    </dsp:sp>
    <dsp:sp modelId="{895FCCB3-7B2D-4C37-BE7F-AE37D205E17D}">
      <dsp:nvSpPr>
        <dsp:cNvPr id="0" name=""/>
        <dsp:cNvSpPr/>
      </dsp:nvSpPr>
      <dsp:spPr>
        <a:xfrm>
          <a:off x="5851826" y="4330"/>
          <a:ext cx="2450134" cy="988563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effectLst/>
            </a:rPr>
            <a:t>INFLAMATORIO</a:t>
          </a:r>
          <a:endParaRPr lang="es-ES" sz="2000" b="1" kern="1200" dirty="0">
            <a:effectLst/>
          </a:endParaRPr>
        </a:p>
      </dsp:txBody>
      <dsp:txXfrm>
        <a:off x="5851826" y="4330"/>
        <a:ext cx="2450134" cy="988563"/>
      </dsp:txXfrm>
    </dsp:sp>
    <dsp:sp modelId="{F1DA6EA0-7F1F-48C0-B784-06F38F6C3173}">
      <dsp:nvSpPr>
        <dsp:cNvPr id="0" name=""/>
        <dsp:cNvSpPr/>
      </dsp:nvSpPr>
      <dsp:spPr>
        <a:xfrm rot="18289469">
          <a:off x="4763965" y="2187837"/>
          <a:ext cx="138487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384871" y="1604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8289469">
        <a:off x="5421779" y="2169262"/>
        <a:ext cx="69243" cy="69243"/>
      </dsp:txXfrm>
    </dsp:sp>
    <dsp:sp modelId="{F2053888-993B-4BD1-80E8-FD8E9831E68B}">
      <dsp:nvSpPr>
        <dsp:cNvPr id="0" name=""/>
        <dsp:cNvSpPr/>
      </dsp:nvSpPr>
      <dsp:spPr>
        <a:xfrm>
          <a:off x="5851826" y="1141178"/>
          <a:ext cx="2450134" cy="988563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effectLst/>
            </a:rPr>
            <a:t>MECANICO</a:t>
          </a:r>
          <a:endParaRPr lang="es-ES" sz="2000" b="1" kern="1200" dirty="0">
            <a:effectLst/>
          </a:endParaRPr>
        </a:p>
      </dsp:txBody>
      <dsp:txXfrm>
        <a:off x="5851826" y="1141178"/>
        <a:ext cx="2450134" cy="988563"/>
      </dsp:txXfrm>
    </dsp:sp>
    <dsp:sp modelId="{0BFC3EAE-75B9-4D10-B187-900BFE94099E}">
      <dsp:nvSpPr>
        <dsp:cNvPr id="0" name=""/>
        <dsp:cNvSpPr/>
      </dsp:nvSpPr>
      <dsp:spPr>
        <a:xfrm>
          <a:off x="5060975" y="2756261"/>
          <a:ext cx="79085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790850" y="1604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436630" y="2752536"/>
        <a:ext cx="39542" cy="39542"/>
      </dsp:txXfrm>
    </dsp:sp>
    <dsp:sp modelId="{85451613-1E5C-494F-B92D-98554033D2D2}">
      <dsp:nvSpPr>
        <dsp:cNvPr id="0" name=""/>
        <dsp:cNvSpPr/>
      </dsp:nvSpPr>
      <dsp:spPr>
        <a:xfrm>
          <a:off x="5851826" y="2278026"/>
          <a:ext cx="2447900" cy="988563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effectLst/>
            </a:rPr>
            <a:t>QUIMICO</a:t>
          </a:r>
          <a:endParaRPr lang="es-ES" sz="2000" b="1" kern="1200" dirty="0">
            <a:effectLst/>
          </a:endParaRPr>
        </a:p>
      </dsp:txBody>
      <dsp:txXfrm>
        <a:off x="5851826" y="2278026"/>
        <a:ext cx="2447900" cy="988563"/>
      </dsp:txXfrm>
    </dsp:sp>
    <dsp:sp modelId="{952C569A-4F83-44F1-B069-E66103897A11}">
      <dsp:nvSpPr>
        <dsp:cNvPr id="0" name=""/>
        <dsp:cNvSpPr/>
      </dsp:nvSpPr>
      <dsp:spPr>
        <a:xfrm rot="3310531">
          <a:off x="4763965" y="3324685"/>
          <a:ext cx="138487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384871" y="1604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3310531">
        <a:off x="5421779" y="3306110"/>
        <a:ext cx="69243" cy="69243"/>
      </dsp:txXfrm>
    </dsp:sp>
    <dsp:sp modelId="{3A888EF7-1CD9-49AD-81A3-BBE0D37E9BD1}">
      <dsp:nvSpPr>
        <dsp:cNvPr id="0" name=""/>
        <dsp:cNvSpPr/>
      </dsp:nvSpPr>
      <dsp:spPr>
        <a:xfrm>
          <a:off x="5851826" y="3414874"/>
          <a:ext cx="2447900" cy="988563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effectLst/>
            </a:rPr>
            <a:t>TERMICO</a:t>
          </a:r>
          <a:endParaRPr lang="es-ES" sz="2000" b="1" kern="1200" dirty="0">
            <a:effectLst/>
          </a:endParaRPr>
        </a:p>
      </dsp:txBody>
      <dsp:txXfrm>
        <a:off x="5851826" y="3414874"/>
        <a:ext cx="2447900" cy="988563"/>
      </dsp:txXfrm>
    </dsp:sp>
    <dsp:sp modelId="{C8930528-9F61-4E22-9DF1-1226C278D880}">
      <dsp:nvSpPr>
        <dsp:cNvPr id="0" name=""/>
        <dsp:cNvSpPr/>
      </dsp:nvSpPr>
      <dsp:spPr>
        <a:xfrm rot="4249260">
          <a:off x="4252746" y="3893109"/>
          <a:ext cx="2407309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407309" y="16046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 rot="4249260">
        <a:off x="5396218" y="3848973"/>
        <a:ext cx="120365" cy="120365"/>
      </dsp:txXfrm>
    </dsp:sp>
    <dsp:sp modelId="{92010424-C73A-48AF-BA33-2CC4FAD792D5}">
      <dsp:nvSpPr>
        <dsp:cNvPr id="0" name=""/>
        <dsp:cNvSpPr/>
      </dsp:nvSpPr>
      <dsp:spPr>
        <a:xfrm>
          <a:off x="5851826" y="4551722"/>
          <a:ext cx="2450134" cy="988563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effectLst/>
            </a:rPr>
            <a:t>PSICÓGENO</a:t>
          </a:r>
          <a:endParaRPr lang="es-ES" sz="2000" b="1" kern="1200" dirty="0">
            <a:effectLst/>
          </a:endParaRPr>
        </a:p>
      </dsp:txBody>
      <dsp:txXfrm>
        <a:off x="5851826" y="4551722"/>
        <a:ext cx="2450134" cy="98856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EB017F-471A-4E16-B6FE-0F3479870307}">
      <dsp:nvSpPr>
        <dsp:cNvPr id="0" name=""/>
        <dsp:cNvSpPr/>
      </dsp:nvSpPr>
      <dsp:spPr>
        <a:xfrm>
          <a:off x="5094" y="1468437"/>
          <a:ext cx="2254249" cy="112712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1" kern="1200" dirty="0" smtClean="0"/>
            <a:t>FASES DE LA TOS</a:t>
          </a:r>
          <a:endParaRPr lang="es-ES" sz="3100" b="1" kern="1200" dirty="0"/>
        </a:p>
      </dsp:txBody>
      <dsp:txXfrm>
        <a:off x="5094" y="1468437"/>
        <a:ext cx="2254249" cy="1127124"/>
      </dsp:txXfrm>
    </dsp:sp>
    <dsp:sp modelId="{CC410A25-16BF-4819-9E97-21BEA5F7A61C}">
      <dsp:nvSpPr>
        <dsp:cNvPr id="0" name=""/>
        <dsp:cNvSpPr/>
      </dsp:nvSpPr>
      <dsp:spPr>
        <a:xfrm rot="18289469">
          <a:off x="1920703" y="1358942"/>
          <a:ext cx="1578981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1578981" y="2496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8289469">
        <a:off x="2670719" y="1344428"/>
        <a:ext cx="78949" cy="78949"/>
      </dsp:txXfrm>
    </dsp:sp>
    <dsp:sp modelId="{DC806BF0-88BE-4D1C-B93B-F405A568F440}">
      <dsp:nvSpPr>
        <dsp:cNvPr id="0" name=""/>
        <dsp:cNvSpPr/>
      </dsp:nvSpPr>
      <dsp:spPr>
        <a:xfrm>
          <a:off x="3161044" y="172243"/>
          <a:ext cx="3290145" cy="1127124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1" kern="1200" dirty="0" smtClean="0"/>
            <a:t>1. Inspiratoria</a:t>
          </a:r>
          <a:endParaRPr lang="es-ES" sz="3100" b="1" kern="1200" dirty="0"/>
        </a:p>
      </dsp:txBody>
      <dsp:txXfrm>
        <a:off x="3161044" y="172243"/>
        <a:ext cx="3290145" cy="1127124"/>
      </dsp:txXfrm>
    </dsp:sp>
    <dsp:sp modelId="{8D8C051F-01DB-48A7-B5B0-191EA5E90E72}">
      <dsp:nvSpPr>
        <dsp:cNvPr id="0" name=""/>
        <dsp:cNvSpPr/>
      </dsp:nvSpPr>
      <dsp:spPr>
        <a:xfrm>
          <a:off x="2259344" y="2007039"/>
          <a:ext cx="901700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901700" y="2496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687651" y="2009457"/>
        <a:ext cx="45085" cy="45085"/>
      </dsp:txXfrm>
    </dsp:sp>
    <dsp:sp modelId="{D6A16268-7A6B-486B-9DBF-03B53DCB5BAF}">
      <dsp:nvSpPr>
        <dsp:cNvPr id="0" name=""/>
        <dsp:cNvSpPr/>
      </dsp:nvSpPr>
      <dsp:spPr>
        <a:xfrm>
          <a:off x="3161044" y="1468437"/>
          <a:ext cx="3281692" cy="1127124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1" kern="1200" dirty="0" smtClean="0"/>
            <a:t>2. Compresiva</a:t>
          </a:r>
          <a:endParaRPr lang="es-ES" sz="3100" b="1" kern="1200" dirty="0"/>
        </a:p>
      </dsp:txBody>
      <dsp:txXfrm>
        <a:off x="3161044" y="1468437"/>
        <a:ext cx="3281692" cy="1127124"/>
      </dsp:txXfrm>
    </dsp:sp>
    <dsp:sp modelId="{B577E71C-42B1-434E-8222-A82679484A04}">
      <dsp:nvSpPr>
        <dsp:cNvPr id="0" name=""/>
        <dsp:cNvSpPr/>
      </dsp:nvSpPr>
      <dsp:spPr>
        <a:xfrm rot="3310531">
          <a:off x="1920703" y="2655135"/>
          <a:ext cx="1578981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1578981" y="2496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3310531">
        <a:off x="2670719" y="2640622"/>
        <a:ext cx="78949" cy="78949"/>
      </dsp:txXfrm>
    </dsp:sp>
    <dsp:sp modelId="{99225BEA-F752-439E-9625-D63F86E3ED75}">
      <dsp:nvSpPr>
        <dsp:cNvPr id="0" name=""/>
        <dsp:cNvSpPr/>
      </dsp:nvSpPr>
      <dsp:spPr>
        <a:xfrm>
          <a:off x="3161044" y="2764631"/>
          <a:ext cx="3314581" cy="1127124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1" kern="1200" dirty="0" smtClean="0"/>
            <a:t>3. Expulsiva</a:t>
          </a:r>
          <a:endParaRPr lang="es-ES" sz="3100" b="1" kern="1200" dirty="0"/>
        </a:p>
      </dsp:txBody>
      <dsp:txXfrm>
        <a:off x="3161044" y="2764631"/>
        <a:ext cx="3314581" cy="112712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0A538A-48A2-48A7-A5CC-74A26BB843F3}">
      <dsp:nvSpPr>
        <dsp:cNvPr id="0" name=""/>
        <dsp:cNvSpPr/>
      </dsp:nvSpPr>
      <dsp:spPr>
        <a:xfrm>
          <a:off x="0" y="0"/>
          <a:ext cx="5489169" cy="9202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u="none" kern="1200" dirty="0" smtClean="0"/>
            <a:t>ESTIMULO</a:t>
          </a:r>
          <a:endParaRPr lang="es-ES" sz="2800" b="1" u="none" kern="1200" dirty="0"/>
        </a:p>
      </dsp:txBody>
      <dsp:txXfrm>
        <a:off x="0" y="0"/>
        <a:ext cx="4442371" cy="920262"/>
      </dsp:txXfrm>
    </dsp:sp>
    <dsp:sp modelId="{61C98B50-00B5-4FD5-9F35-ABBEF4A987A5}">
      <dsp:nvSpPr>
        <dsp:cNvPr id="0" name=""/>
        <dsp:cNvSpPr/>
      </dsp:nvSpPr>
      <dsp:spPr>
        <a:xfrm>
          <a:off x="409905" y="1048076"/>
          <a:ext cx="5489169" cy="9202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u="none" kern="1200" dirty="0" smtClean="0"/>
            <a:t>RECEPTORES SENSORIALES</a:t>
          </a:r>
        </a:p>
      </dsp:txBody>
      <dsp:txXfrm>
        <a:off x="409905" y="1048076"/>
        <a:ext cx="4481093" cy="920262"/>
      </dsp:txXfrm>
    </dsp:sp>
    <dsp:sp modelId="{2826577C-9C95-4671-9768-D623C403BCB4}">
      <dsp:nvSpPr>
        <dsp:cNvPr id="0" name=""/>
        <dsp:cNvSpPr/>
      </dsp:nvSpPr>
      <dsp:spPr>
        <a:xfrm>
          <a:off x="819811" y="2096152"/>
          <a:ext cx="5489169" cy="9202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u="none" kern="1200" dirty="0" smtClean="0"/>
            <a:t>CENTRO TUSÍGENO (BULBO)</a:t>
          </a:r>
          <a:endParaRPr lang="es-ES" sz="2800" b="1" u="none" kern="1200" dirty="0"/>
        </a:p>
      </dsp:txBody>
      <dsp:txXfrm>
        <a:off x="819811" y="2096152"/>
        <a:ext cx="4481093" cy="920262"/>
      </dsp:txXfrm>
    </dsp:sp>
    <dsp:sp modelId="{232E2676-C79E-447B-83EB-4F97CF829FB1}">
      <dsp:nvSpPr>
        <dsp:cNvPr id="0" name=""/>
        <dsp:cNvSpPr/>
      </dsp:nvSpPr>
      <dsp:spPr>
        <a:xfrm>
          <a:off x="1229716" y="3144229"/>
          <a:ext cx="5489169" cy="9202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u="none" kern="1200" dirty="0" smtClean="0"/>
            <a:t>MENSAJE EN RESPUESTA</a:t>
          </a:r>
          <a:endParaRPr lang="es-ES" sz="2800" b="1" u="none" kern="1200" dirty="0"/>
        </a:p>
      </dsp:txBody>
      <dsp:txXfrm>
        <a:off x="1229716" y="3144229"/>
        <a:ext cx="4481093" cy="920262"/>
      </dsp:txXfrm>
    </dsp:sp>
    <dsp:sp modelId="{37EC1082-8E60-4B84-8A7A-15C83B6CDF9B}">
      <dsp:nvSpPr>
        <dsp:cNvPr id="0" name=""/>
        <dsp:cNvSpPr/>
      </dsp:nvSpPr>
      <dsp:spPr>
        <a:xfrm>
          <a:off x="1639622" y="4192305"/>
          <a:ext cx="5489169" cy="9202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u="none" kern="1200" dirty="0" smtClean="0"/>
            <a:t>INSPIRACIÓN</a:t>
          </a:r>
        </a:p>
      </dsp:txBody>
      <dsp:txXfrm>
        <a:off x="1639622" y="4192305"/>
        <a:ext cx="4481093" cy="920262"/>
      </dsp:txXfrm>
    </dsp:sp>
    <dsp:sp modelId="{C783D36D-B79E-405A-A74D-17A61B484D6A}">
      <dsp:nvSpPr>
        <dsp:cNvPr id="0" name=""/>
        <dsp:cNvSpPr/>
      </dsp:nvSpPr>
      <dsp:spPr>
        <a:xfrm>
          <a:off x="4890999" y="672302"/>
          <a:ext cx="598170" cy="5981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/>
        </a:p>
      </dsp:txBody>
      <dsp:txXfrm>
        <a:off x="4890999" y="672302"/>
        <a:ext cx="598170" cy="598170"/>
      </dsp:txXfrm>
    </dsp:sp>
    <dsp:sp modelId="{7DED8366-87F1-4E04-85ED-314A5F334B78}">
      <dsp:nvSpPr>
        <dsp:cNvPr id="0" name=""/>
        <dsp:cNvSpPr/>
      </dsp:nvSpPr>
      <dsp:spPr>
        <a:xfrm>
          <a:off x="5300904" y="1720379"/>
          <a:ext cx="598170" cy="5981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/>
        </a:p>
      </dsp:txBody>
      <dsp:txXfrm>
        <a:off x="5300904" y="1720379"/>
        <a:ext cx="598170" cy="598170"/>
      </dsp:txXfrm>
    </dsp:sp>
    <dsp:sp modelId="{91811299-6FA4-436F-A1BD-E641224EEB27}">
      <dsp:nvSpPr>
        <dsp:cNvPr id="0" name=""/>
        <dsp:cNvSpPr/>
      </dsp:nvSpPr>
      <dsp:spPr>
        <a:xfrm>
          <a:off x="5710810" y="2753117"/>
          <a:ext cx="598170" cy="5981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/>
        </a:p>
      </dsp:txBody>
      <dsp:txXfrm>
        <a:off x="5710810" y="2753117"/>
        <a:ext cx="598170" cy="598170"/>
      </dsp:txXfrm>
    </dsp:sp>
    <dsp:sp modelId="{8BAB7C19-CC80-4F70-844D-C0719F67C5C8}">
      <dsp:nvSpPr>
        <dsp:cNvPr id="0" name=""/>
        <dsp:cNvSpPr/>
      </dsp:nvSpPr>
      <dsp:spPr>
        <a:xfrm>
          <a:off x="6120716" y="3811419"/>
          <a:ext cx="598170" cy="59817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/>
        </a:p>
      </dsp:txBody>
      <dsp:txXfrm>
        <a:off x="6120716" y="3811419"/>
        <a:ext cx="598170" cy="59817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AB1712-71EB-427B-9233-46691B7FD0CF}">
      <dsp:nvSpPr>
        <dsp:cNvPr id="0" name=""/>
        <dsp:cNvSpPr/>
      </dsp:nvSpPr>
      <dsp:spPr>
        <a:xfrm>
          <a:off x="0" y="1462"/>
          <a:ext cx="7344816" cy="8020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Desviación del tabique nasal</a:t>
          </a:r>
          <a:endParaRPr lang="es-ES" sz="2400" b="1" kern="1200" dirty="0"/>
        </a:p>
      </dsp:txBody>
      <dsp:txXfrm>
        <a:off x="0" y="1462"/>
        <a:ext cx="7344816" cy="802089"/>
      </dsp:txXfrm>
    </dsp:sp>
    <dsp:sp modelId="{49C90C69-EBD3-4C5B-A48C-791EBFB60720}">
      <dsp:nvSpPr>
        <dsp:cNvPr id="0" name=""/>
        <dsp:cNvSpPr/>
      </dsp:nvSpPr>
      <dsp:spPr>
        <a:xfrm>
          <a:off x="0" y="816208"/>
          <a:ext cx="7344816" cy="8020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Aumento del tamaño de los cornetes, nariz, amígdalas o paladar</a:t>
          </a:r>
          <a:endParaRPr lang="es-ES" sz="2400" b="1" kern="1200" dirty="0"/>
        </a:p>
      </dsp:txBody>
      <dsp:txXfrm>
        <a:off x="0" y="816208"/>
        <a:ext cx="7344816" cy="802089"/>
      </dsp:txXfrm>
    </dsp:sp>
    <dsp:sp modelId="{9BC0D8AD-552B-4B7A-9DD8-F2F27E43C1EA}">
      <dsp:nvSpPr>
        <dsp:cNvPr id="0" name=""/>
        <dsp:cNvSpPr/>
      </dsp:nvSpPr>
      <dsp:spPr>
        <a:xfrm>
          <a:off x="0" y="1630955"/>
          <a:ext cx="7344816" cy="8020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Flacidez en los músculos de la boca o la garganta</a:t>
          </a:r>
          <a:endParaRPr lang="es-ES" sz="2400" b="1" kern="1200" dirty="0"/>
        </a:p>
      </dsp:txBody>
      <dsp:txXfrm>
        <a:off x="0" y="1630955"/>
        <a:ext cx="7344816" cy="802089"/>
      </dsp:txXfrm>
    </dsp:sp>
    <dsp:sp modelId="{6CDA942C-D500-4BA6-96F9-8ACCE57ECC1D}">
      <dsp:nvSpPr>
        <dsp:cNvPr id="0" name=""/>
        <dsp:cNvSpPr/>
      </dsp:nvSpPr>
      <dsp:spPr>
        <a:xfrm>
          <a:off x="0" y="2448679"/>
          <a:ext cx="7344816" cy="8020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0" kern="1200" dirty="0" smtClean="0"/>
            <a:t>Obstrucción nasal </a:t>
          </a:r>
          <a:r>
            <a:rPr lang="es-ES" sz="2400" b="1" kern="1200" dirty="0" smtClean="0"/>
            <a:t>pasajera</a:t>
          </a:r>
          <a:endParaRPr lang="es-ES" sz="2400" b="1" kern="1200" dirty="0"/>
        </a:p>
      </dsp:txBody>
      <dsp:txXfrm>
        <a:off x="0" y="2448679"/>
        <a:ext cx="7344816" cy="802089"/>
      </dsp:txXfrm>
    </dsp:sp>
    <dsp:sp modelId="{6D528635-36D0-4C95-83CD-EF873EDF1FF8}">
      <dsp:nvSpPr>
        <dsp:cNvPr id="0" name=""/>
        <dsp:cNvSpPr/>
      </dsp:nvSpPr>
      <dsp:spPr>
        <a:xfrm>
          <a:off x="0" y="3241542"/>
          <a:ext cx="7344816" cy="8020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Laringitis crónica </a:t>
          </a:r>
          <a:endParaRPr lang="es-ES" sz="2400" b="1" kern="1200" dirty="0"/>
        </a:p>
      </dsp:txBody>
      <dsp:txXfrm>
        <a:off x="0" y="3241542"/>
        <a:ext cx="7344816" cy="80208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150CBE-CE6D-4172-AD13-79A52CA44D7B}">
      <dsp:nvSpPr>
        <dsp:cNvPr id="0" name=""/>
        <dsp:cNvSpPr/>
      </dsp:nvSpPr>
      <dsp:spPr>
        <a:xfrm>
          <a:off x="0" y="453247"/>
          <a:ext cx="2385265" cy="1431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ACTUACIÓN CONJUNTA DE DIAFRAGMA Y ABDOMEN</a:t>
          </a:r>
          <a:endParaRPr lang="es-ES" sz="1600" b="1" kern="1200" dirty="0"/>
        </a:p>
      </dsp:txBody>
      <dsp:txXfrm>
        <a:off x="0" y="453247"/>
        <a:ext cx="2385265" cy="1431158"/>
      </dsp:txXfrm>
    </dsp:sp>
    <dsp:sp modelId="{C0F3376D-5665-49D7-9AF2-817D86AAF3FE}">
      <dsp:nvSpPr>
        <dsp:cNvPr id="0" name=""/>
        <dsp:cNvSpPr/>
      </dsp:nvSpPr>
      <dsp:spPr>
        <a:xfrm>
          <a:off x="2623791" y="375814"/>
          <a:ext cx="2385265" cy="1586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COMIENZO ESPIRACIÓN DIAFRAGMÁTICA CUANDO RESPIRACIÓN TORÁCICA ESTÁ TERMINANDO</a:t>
          </a:r>
          <a:endParaRPr lang="es-ES" sz="1600" b="1" kern="1200" dirty="0"/>
        </a:p>
      </dsp:txBody>
      <dsp:txXfrm>
        <a:off x="2623791" y="375814"/>
        <a:ext cx="2385265" cy="1586024"/>
      </dsp:txXfrm>
    </dsp:sp>
    <dsp:sp modelId="{B7422C7D-9585-46BB-94FD-128314D1DA48}">
      <dsp:nvSpPr>
        <dsp:cNvPr id="0" name=""/>
        <dsp:cNvSpPr/>
      </dsp:nvSpPr>
      <dsp:spPr>
        <a:xfrm>
          <a:off x="5247583" y="453247"/>
          <a:ext cx="2385265" cy="1431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IGUAL EN HEMITÓRAX DCHO E IZQDO</a:t>
          </a:r>
          <a:endParaRPr lang="es-ES" sz="1600" b="1" kern="1200" dirty="0"/>
        </a:p>
      </dsp:txBody>
      <dsp:txXfrm>
        <a:off x="5247583" y="453247"/>
        <a:ext cx="2385265" cy="1431158"/>
      </dsp:txXfrm>
    </dsp:sp>
    <dsp:sp modelId="{7D3DD0F5-E7A7-4425-8BDF-738C09993AC4}">
      <dsp:nvSpPr>
        <dsp:cNvPr id="0" name=""/>
        <dsp:cNvSpPr/>
      </dsp:nvSpPr>
      <dsp:spPr>
        <a:xfrm>
          <a:off x="0" y="2200365"/>
          <a:ext cx="2385265" cy="1431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DEPENDERÁ DE LA EXIGENCIA DE LA FRASE</a:t>
          </a:r>
          <a:endParaRPr lang="es-ES" sz="1600" b="1" kern="1200" dirty="0"/>
        </a:p>
      </dsp:txBody>
      <dsp:txXfrm>
        <a:off x="0" y="2200365"/>
        <a:ext cx="2385265" cy="1431158"/>
      </dsp:txXfrm>
    </dsp:sp>
    <dsp:sp modelId="{70FDC0E1-96E5-4987-8B7B-5876AB38576B}">
      <dsp:nvSpPr>
        <dsp:cNvPr id="0" name=""/>
        <dsp:cNvSpPr/>
      </dsp:nvSpPr>
      <dsp:spPr>
        <a:xfrm>
          <a:off x="2623791" y="2200365"/>
          <a:ext cx="2385265" cy="1431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INSPIRACIÓN CORTA Y ESPIRACIÓN LARGA</a:t>
          </a:r>
          <a:endParaRPr lang="es-ES" sz="1600" b="1" kern="1200" dirty="0"/>
        </a:p>
      </dsp:txBody>
      <dsp:txXfrm>
        <a:off x="2623791" y="2200365"/>
        <a:ext cx="2385265" cy="1431158"/>
      </dsp:txXfrm>
    </dsp:sp>
    <dsp:sp modelId="{08232CE3-0E68-43FE-961F-3CA2D9BB504C}">
      <dsp:nvSpPr>
        <dsp:cNvPr id="0" name=""/>
        <dsp:cNvSpPr/>
      </dsp:nvSpPr>
      <dsp:spPr>
        <a:xfrm>
          <a:off x="5247583" y="2200365"/>
          <a:ext cx="2385265" cy="1431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REGULARIDAD DEPENDERÁ DE LA FRASE POR DECIR</a:t>
          </a:r>
          <a:endParaRPr lang="es-ES" sz="1600" b="1" kern="1200" dirty="0"/>
        </a:p>
      </dsp:txBody>
      <dsp:txXfrm>
        <a:off x="5247583" y="2200365"/>
        <a:ext cx="2385265" cy="1431158"/>
      </dsp:txXfrm>
    </dsp:sp>
    <dsp:sp modelId="{128E2946-A47A-4102-A528-B9A0F06C3454}">
      <dsp:nvSpPr>
        <dsp:cNvPr id="0" name=""/>
        <dsp:cNvSpPr/>
      </dsp:nvSpPr>
      <dsp:spPr>
        <a:xfrm>
          <a:off x="0" y="3870050"/>
          <a:ext cx="2385265" cy="1431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CONSTANTE Y SIN INTERRUPCIONES</a:t>
          </a:r>
          <a:endParaRPr lang="es-ES" sz="1600" b="1" kern="1200" dirty="0"/>
        </a:p>
      </dsp:txBody>
      <dsp:txXfrm>
        <a:off x="0" y="3870050"/>
        <a:ext cx="2385265" cy="1431158"/>
      </dsp:txXfrm>
    </dsp:sp>
    <dsp:sp modelId="{CA30796B-4CCB-4DF7-A2B4-484BEFCBDA3B}">
      <dsp:nvSpPr>
        <dsp:cNvPr id="0" name=""/>
        <dsp:cNvSpPr/>
      </dsp:nvSpPr>
      <dsp:spPr>
        <a:xfrm>
          <a:off x="2623791" y="3870050"/>
          <a:ext cx="2385265" cy="1431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QUE SE PUEDA REGULAR A VOLUNTAD</a:t>
          </a:r>
          <a:endParaRPr lang="es-ES" sz="1600" b="1" kern="1200" dirty="0"/>
        </a:p>
      </dsp:txBody>
      <dsp:txXfrm>
        <a:off x="2623791" y="3870050"/>
        <a:ext cx="2385265" cy="1431158"/>
      </dsp:txXfrm>
    </dsp:sp>
    <dsp:sp modelId="{09603661-6101-4093-A377-F00201E0BDD3}">
      <dsp:nvSpPr>
        <dsp:cNvPr id="0" name=""/>
        <dsp:cNvSpPr/>
      </dsp:nvSpPr>
      <dsp:spPr>
        <a:xfrm>
          <a:off x="5247583" y="3870050"/>
          <a:ext cx="2385265" cy="1431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ESPIRACIÓN BUCAL, EXCEPTO EN FONEMAS NASALES</a:t>
          </a:r>
          <a:endParaRPr lang="es-ES" sz="1600" b="1" kern="1200" dirty="0"/>
        </a:p>
      </dsp:txBody>
      <dsp:txXfrm>
        <a:off x="5247583" y="3870050"/>
        <a:ext cx="2385265" cy="143115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B4EEB-4C1A-470D-8042-E7A821BA55F1}">
      <dsp:nvSpPr>
        <dsp:cNvPr id="0" name=""/>
        <dsp:cNvSpPr/>
      </dsp:nvSpPr>
      <dsp:spPr>
        <a:xfrm>
          <a:off x="0" y="22162"/>
          <a:ext cx="5256583" cy="142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err="1" smtClean="0"/>
            <a:t>Organo</a:t>
          </a:r>
          <a:r>
            <a:rPr lang="es-ES" sz="2700" kern="1200" dirty="0" smtClean="0"/>
            <a:t> principal de la fonación</a:t>
          </a:r>
          <a:endParaRPr lang="es-ES" sz="2700" kern="1200" dirty="0"/>
        </a:p>
      </dsp:txBody>
      <dsp:txXfrm>
        <a:off x="0" y="22162"/>
        <a:ext cx="5256583" cy="1421550"/>
      </dsp:txXfrm>
    </dsp:sp>
    <dsp:sp modelId="{77206CBA-CFCD-4604-813C-D138A3349EA6}">
      <dsp:nvSpPr>
        <dsp:cNvPr id="0" name=""/>
        <dsp:cNvSpPr/>
      </dsp:nvSpPr>
      <dsp:spPr>
        <a:xfrm>
          <a:off x="0" y="1521472"/>
          <a:ext cx="5256583" cy="142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Durante la respiración se producen movimientos laríngeos sincrónicos a ella</a:t>
          </a:r>
          <a:endParaRPr lang="es-ES" sz="2700" kern="1200" dirty="0"/>
        </a:p>
      </dsp:txBody>
      <dsp:txXfrm>
        <a:off x="0" y="1521472"/>
        <a:ext cx="5256583" cy="1421550"/>
      </dsp:txXfrm>
    </dsp:sp>
    <dsp:sp modelId="{353B2284-3EFC-4AC6-A2D6-CF516A02E522}">
      <dsp:nvSpPr>
        <dsp:cNvPr id="0" name=""/>
        <dsp:cNvSpPr/>
      </dsp:nvSpPr>
      <dsp:spPr>
        <a:xfrm>
          <a:off x="0" y="3020782"/>
          <a:ext cx="5256583" cy="142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Durante la fonación se produce una contracción general de los músculos laríngeos</a:t>
          </a:r>
          <a:endParaRPr lang="es-ES" sz="2700" kern="1200" dirty="0"/>
        </a:p>
      </dsp:txBody>
      <dsp:txXfrm>
        <a:off x="0" y="3020782"/>
        <a:ext cx="5256583" cy="142155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E51000-6233-44A5-A96F-EB09A5E33399}">
      <dsp:nvSpPr>
        <dsp:cNvPr id="0" name=""/>
        <dsp:cNvSpPr/>
      </dsp:nvSpPr>
      <dsp:spPr>
        <a:xfrm>
          <a:off x="2823212" y="2207017"/>
          <a:ext cx="1852750" cy="1852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Más suspiros</a:t>
          </a:r>
          <a:endParaRPr lang="es-ES" sz="3000" kern="1200" dirty="0"/>
        </a:p>
      </dsp:txBody>
      <dsp:txXfrm>
        <a:off x="2823212" y="2207017"/>
        <a:ext cx="1852750" cy="1852750"/>
      </dsp:txXfrm>
    </dsp:sp>
    <dsp:sp modelId="{3A52CB7B-D96A-429B-9239-B2CFDB9F7BFF}">
      <dsp:nvSpPr>
        <dsp:cNvPr id="0" name=""/>
        <dsp:cNvSpPr/>
      </dsp:nvSpPr>
      <dsp:spPr>
        <a:xfrm rot="12900000">
          <a:off x="1632311" y="1883674"/>
          <a:ext cx="1419098" cy="5280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0AED7-96EE-40E9-9D84-BD57BCA6E75B}">
      <dsp:nvSpPr>
        <dsp:cNvPr id="0" name=""/>
        <dsp:cNvSpPr/>
      </dsp:nvSpPr>
      <dsp:spPr>
        <a:xfrm>
          <a:off x="880575" y="1036665"/>
          <a:ext cx="1760112" cy="14080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Neumonía</a:t>
          </a:r>
          <a:endParaRPr lang="es-ES" sz="2500" kern="1200" dirty="0"/>
        </a:p>
      </dsp:txBody>
      <dsp:txXfrm>
        <a:off x="880575" y="1036665"/>
        <a:ext cx="1760112" cy="1408090"/>
      </dsp:txXfrm>
    </dsp:sp>
    <dsp:sp modelId="{FB5804C3-E250-4AAE-9EE2-D37A6DDF8F88}">
      <dsp:nvSpPr>
        <dsp:cNvPr id="0" name=""/>
        <dsp:cNvSpPr/>
      </dsp:nvSpPr>
      <dsp:spPr>
        <a:xfrm rot="16200000">
          <a:off x="3040038" y="1150857"/>
          <a:ext cx="1419098" cy="5280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9885E-2FD4-4032-A0BB-82F15262E867}">
      <dsp:nvSpPr>
        <dsp:cNvPr id="0" name=""/>
        <dsp:cNvSpPr/>
      </dsp:nvSpPr>
      <dsp:spPr>
        <a:xfrm>
          <a:off x="2869531" y="1280"/>
          <a:ext cx="1760112" cy="14080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Infecciones</a:t>
          </a:r>
          <a:endParaRPr lang="es-ES" sz="2500" kern="1200" dirty="0"/>
        </a:p>
      </dsp:txBody>
      <dsp:txXfrm>
        <a:off x="2869531" y="1280"/>
        <a:ext cx="1760112" cy="1408090"/>
      </dsp:txXfrm>
    </dsp:sp>
    <dsp:sp modelId="{F25B239E-41CA-4DBF-B505-B03B6E715EA0}">
      <dsp:nvSpPr>
        <dsp:cNvPr id="0" name=""/>
        <dsp:cNvSpPr/>
      </dsp:nvSpPr>
      <dsp:spPr>
        <a:xfrm rot="19500000">
          <a:off x="4447765" y="1883674"/>
          <a:ext cx="1419098" cy="5280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D4F8E-B91D-4E63-929E-72CBAE7869B1}">
      <dsp:nvSpPr>
        <dsp:cNvPr id="0" name=""/>
        <dsp:cNvSpPr/>
      </dsp:nvSpPr>
      <dsp:spPr>
        <a:xfrm>
          <a:off x="4858487" y="1036665"/>
          <a:ext cx="1760112" cy="14080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Insuficiencia cardíaca</a:t>
          </a:r>
          <a:endParaRPr lang="es-ES" sz="2500" kern="1200" dirty="0"/>
        </a:p>
      </dsp:txBody>
      <dsp:txXfrm>
        <a:off x="4858487" y="1036665"/>
        <a:ext cx="1760112" cy="1408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DA762-94A1-452D-8505-29A790706351}" type="datetimeFigureOut">
              <a:rPr lang="es-ES" smtClean="0"/>
              <a:pPr/>
              <a:t>17/11/2011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8D3A9-E7B9-4462-9CDF-A420EE72AF2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DA762-94A1-452D-8505-29A790706351}" type="datetimeFigureOut">
              <a:rPr lang="es-ES" smtClean="0"/>
              <a:pPr/>
              <a:t>17/11/2011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8D3A9-E7B9-4462-9CDF-A420EE72AF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DA762-94A1-452D-8505-29A790706351}" type="datetimeFigureOut">
              <a:rPr lang="es-ES" smtClean="0"/>
              <a:pPr/>
              <a:t>17/11/2011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8D3A9-E7B9-4462-9CDF-A420EE72AF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DA762-94A1-452D-8505-29A790706351}" type="datetimeFigureOut">
              <a:rPr lang="es-ES" smtClean="0"/>
              <a:pPr/>
              <a:t>17/11/2011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8D3A9-E7B9-4462-9CDF-A420EE72AF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DA762-94A1-452D-8505-29A790706351}" type="datetimeFigureOut">
              <a:rPr lang="es-ES" smtClean="0"/>
              <a:pPr/>
              <a:t>17/11/2011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8D3A9-E7B9-4462-9CDF-A420EE72AF2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DA762-94A1-452D-8505-29A790706351}" type="datetimeFigureOut">
              <a:rPr lang="es-ES" smtClean="0"/>
              <a:pPr/>
              <a:t>17/11/2011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8D3A9-E7B9-4462-9CDF-A420EE72AF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DA762-94A1-452D-8505-29A790706351}" type="datetimeFigureOut">
              <a:rPr lang="es-ES" smtClean="0"/>
              <a:pPr/>
              <a:t>17/11/2011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8D3A9-E7B9-4462-9CDF-A420EE72AF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DA762-94A1-452D-8505-29A790706351}" type="datetimeFigureOut">
              <a:rPr lang="es-ES" smtClean="0"/>
              <a:pPr/>
              <a:t>17/11/2011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8D3A9-E7B9-4462-9CDF-A420EE72AF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DA762-94A1-452D-8505-29A790706351}" type="datetimeFigureOut">
              <a:rPr lang="es-ES" smtClean="0"/>
              <a:pPr/>
              <a:t>17/11/2011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8D3A9-E7B9-4462-9CDF-A420EE72AF2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DA762-94A1-452D-8505-29A790706351}" type="datetimeFigureOut">
              <a:rPr lang="es-ES" smtClean="0"/>
              <a:pPr/>
              <a:t>17/11/2011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8D3A9-E7B9-4462-9CDF-A420EE72AF2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6DA762-94A1-452D-8505-29A790706351}" type="datetimeFigureOut">
              <a:rPr lang="es-ES" smtClean="0"/>
              <a:pPr/>
              <a:t>17/11/2011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8D3A9-E7B9-4462-9CDF-A420EE72AF2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06DA762-94A1-452D-8505-29A790706351}" type="datetimeFigureOut">
              <a:rPr lang="es-ES" smtClean="0"/>
              <a:pPr/>
              <a:t>17/11/2011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C78D3A9-E7B9-4462-9CDF-A420EE72AF2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uario\Desktop\FISIOLOGIA\RESPIRATORIO\Nueva%20carpeta\bostexo.av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548680"/>
            <a:ext cx="7406640" cy="3024336"/>
          </a:xfrm>
        </p:spPr>
        <p:txBody>
          <a:bodyPr>
            <a:normAutofit/>
          </a:bodyPr>
          <a:lstStyle/>
          <a:p>
            <a:r>
              <a:rPr lang="es-ES" dirty="0" smtClean="0"/>
              <a:t>RESPUESTA FISOLOGICA RESPIRATORIA FRENTE A: BOSTEZO, HIPO, TOS, SUSPIRO,…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7406640" cy="1752600"/>
          </a:xfrm>
        </p:spPr>
        <p:txBody>
          <a:bodyPr>
            <a:normAutofit lnSpcReduction="10000"/>
          </a:bodyPr>
          <a:lstStyle/>
          <a:p>
            <a:pPr algn="ctr">
              <a:buFont typeface="Arial" pitchFamily="34" charset="0"/>
              <a:buChar char="•"/>
            </a:pPr>
            <a:r>
              <a:rPr lang="es-ES" dirty="0" smtClean="0"/>
              <a:t>Ignacio Fernández Choquet de Isla</a:t>
            </a:r>
          </a:p>
          <a:p>
            <a:pPr algn="ctr">
              <a:buFont typeface="Arial" pitchFamily="34" charset="0"/>
              <a:buChar char="•"/>
            </a:pPr>
            <a:r>
              <a:rPr lang="es-ES" dirty="0" smtClean="0"/>
              <a:t>Marta León Luque</a:t>
            </a:r>
          </a:p>
          <a:p>
            <a:pPr algn="ctr">
              <a:buFont typeface="Arial" pitchFamily="34" charset="0"/>
              <a:buChar char="•"/>
            </a:pPr>
            <a:r>
              <a:rPr lang="es-ES" dirty="0" smtClean="0"/>
              <a:t>Mario López Parra</a:t>
            </a:r>
          </a:p>
          <a:p>
            <a:pPr algn="ctr">
              <a:buFont typeface="Arial" pitchFamily="34" charset="0"/>
              <a:buChar char="•"/>
            </a:pPr>
            <a:r>
              <a:rPr lang="es-ES" dirty="0" smtClean="0"/>
              <a:t>Carolina Lucas Escalante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u="sng" dirty="0" smtClean="0"/>
              <a:t>Sollozo</a:t>
            </a:r>
            <a:endParaRPr lang="es-E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1080120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Acto involuntario </a:t>
            </a:r>
            <a:r>
              <a:rPr lang="es-ES" dirty="0" smtClean="0">
                <a:sym typeface="Wingdings" pitchFamily="2" charset="2"/>
              </a:rPr>
              <a:t> </a:t>
            </a:r>
            <a:r>
              <a:rPr lang="es-ES" dirty="0" smtClean="0"/>
              <a:t>Inspiración profunda seguida de espiración entrecortada seguido del llanto.</a:t>
            </a:r>
          </a:p>
        </p:txBody>
      </p:sp>
      <p:pic>
        <p:nvPicPr>
          <p:cNvPr id="2050" name="Picture 2" descr="http://www.europanoticias.es/wp-content/plugins/wp-o-matic/cache/7aef4_sollozo_gen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0" y="2905124"/>
            <a:ext cx="5905500" cy="395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Espasmos del Sollozo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Crisis </a:t>
            </a:r>
            <a:r>
              <a:rPr lang="es-ES" dirty="0" err="1" smtClean="0"/>
              <a:t>anóxicas</a:t>
            </a:r>
            <a:r>
              <a:rPr lang="es-ES" dirty="0" smtClean="0"/>
              <a:t> desde 6 meses - 5 años aprox.</a:t>
            </a:r>
          </a:p>
          <a:p>
            <a:r>
              <a:rPr lang="es-ES" dirty="0" smtClean="0"/>
              <a:t>Frecuente </a:t>
            </a:r>
            <a:r>
              <a:rPr lang="es-ES" dirty="0" smtClean="0">
                <a:sym typeface="Wingdings" pitchFamily="2" charset="2"/>
              </a:rPr>
              <a:t> 4-5 % de los niños</a:t>
            </a:r>
          </a:p>
          <a:p>
            <a:r>
              <a:rPr lang="es-ES" dirty="0" smtClean="0">
                <a:sym typeface="Wingdings" pitchFamily="2" charset="2"/>
              </a:rPr>
              <a:t>Apnea brusca tras espiración</a:t>
            </a:r>
          </a:p>
          <a:p>
            <a:r>
              <a:rPr lang="es-ES" dirty="0" smtClean="0">
                <a:sym typeface="Wingdings" pitchFamily="2" charset="2"/>
              </a:rPr>
              <a:t>Alteración del nivel de conciencia y tono muscular</a:t>
            </a:r>
          </a:p>
          <a:p>
            <a:r>
              <a:rPr lang="es-ES" dirty="0" smtClean="0">
                <a:sym typeface="Wingdings" pitchFamily="2" charset="2"/>
              </a:rPr>
              <a:t>Espontánea recuperación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7316868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pPr algn="r"/>
            <a:r>
              <a:rPr lang="es-ES" dirty="0" smtClean="0"/>
              <a:t>ESTORNUDO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3933056"/>
            <a:ext cx="8064896" cy="2016224"/>
          </a:xfrm>
        </p:spPr>
        <p:txBody>
          <a:bodyPr>
            <a:normAutofit fontScale="92500" lnSpcReduction="20000"/>
          </a:bodyPr>
          <a:lstStyle/>
          <a:p>
            <a:pPr marL="365760" indent="-283464">
              <a:lnSpc>
                <a:spcPct val="110000"/>
              </a:lnSpc>
            </a:pPr>
            <a:r>
              <a:rPr lang="es-ES" sz="3500" dirty="0" smtClean="0">
                <a:solidFill>
                  <a:schemeClr val="tx1"/>
                </a:solidFill>
              </a:rPr>
              <a:t>DEFINICÍÓN:</a:t>
            </a:r>
          </a:p>
          <a:p>
            <a:pPr marL="365760" indent="-283464">
              <a:lnSpc>
                <a:spcPct val="110000"/>
              </a:lnSpc>
              <a:buFont typeface="Wingdings 2"/>
              <a:buChar char=""/>
            </a:pPr>
            <a:r>
              <a:rPr lang="es-ES" sz="3500" dirty="0" smtClean="0">
                <a:solidFill>
                  <a:schemeClr val="tx1"/>
                </a:solidFill>
              </a:rPr>
              <a:t>Expulsión involuntaria, brusca, violenta y audible de aire a través de la boca y de la nariz. </a:t>
            </a:r>
          </a:p>
          <a:p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Imagen" descr="estornudo2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92696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406640" cy="1472184"/>
          </a:xfrm>
        </p:spPr>
        <p:txBody>
          <a:bodyPr/>
          <a:lstStyle/>
          <a:p>
            <a:pPr algn="r"/>
            <a:r>
              <a:rPr lang="es-ES" dirty="0" smtClean="0"/>
              <a:t>ESTORNUDO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7920880" cy="331236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ES" sz="3800" dirty="0" smtClean="0">
                <a:solidFill>
                  <a:schemeClr val="tx1"/>
                </a:solidFill>
              </a:rPr>
              <a:t>MECANISMO:</a:t>
            </a:r>
          </a:p>
          <a:p>
            <a:pPr algn="l"/>
            <a:endParaRPr lang="es-ES" sz="3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s-ES" sz="3800" dirty="0" smtClean="0">
                <a:solidFill>
                  <a:schemeClr val="tx1"/>
                </a:solidFill>
              </a:rPr>
              <a:t> Es un acto reflejo convulsivo de expulsión de aire desde los pulmones a través de la nariz y boca. </a:t>
            </a:r>
          </a:p>
          <a:p>
            <a:pPr algn="l">
              <a:buFont typeface="Arial" pitchFamily="34" charset="0"/>
              <a:buChar char="•"/>
            </a:pPr>
            <a:r>
              <a:rPr lang="es-ES" sz="3800" dirty="0" smtClean="0">
                <a:solidFill>
                  <a:schemeClr val="tx1"/>
                </a:solidFill>
              </a:rPr>
              <a:t> Mecanismo de defensa.</a:t>
            </a:r>
          </a:p>
          <a:p>
            <a:pPr algn="l"/>
            <a:endParaRPr lang="es-ES" sz="4800" dirty="0">
              <a:latin typeface="Freestyle Script" pitchFamily="66" charset="0"/>
            </a:endParaRPr>
          </a:p>
        </p:txBody>
      </p:sp>
      <p:pic>
        <p:nvPicPr>
          <p:cNvPr id="5" name="4 Imagen" descr="estornud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4581128"/>
            <a:ext cx="1563679" cy="187220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 rot="20715655">
            <a:off x="1183435" y="658715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radley Hand ITC" pitchFamily="66" charset="0"/>
              </a:rPr>
              <a:t>ACHÍS!!!!</a:t>
            </a:r>
            <a:endParaRPr lang="es-ES" sz="4800" b="1" dirty="0">
              <a:solidFill>
                <a:schemeClr val="accent1">
                  <a:lumMod val="60000"/>
                  <a:lumOff val="4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 rot="20532449">
            <a:off x="2436593" y="1248264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radley Hand ITC" pitchFamily="66" charset="0"/>
              </a:rPr>
              <a:t>ACHÍS!!!!</a:t>
            </a:r>
            <a:endParaRPr lang="es-ES" sz="2800" b="1" dirty="0">
              <a:solidFill>
                <a:schemeClr val="accent1">
                  <a:lumMod val="60000"/>
                  <a:lumOff val="40000"/>
                </a:schemeClr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0"/>
            <a:ext cx="7406640" cy="1472184"/>
          </a:xfrm>
        </p:spPr>
        <p:txBody>
          <a:bodyPr/>
          <a:lstStyle/>
          <a:p>
            <a:pPr algn="r"/>
            <a:r>
              <a:rPr lang="es-ES" dirty="0" smtClean="0"/>
              <a:t>ESTORNUDO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676456" cy="468052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ES" sz="3500" dirty="0" smtClean="0">
                <a:solidFill>
                  <a:schemeClr val="tx1"/>
                </a:solidFill>
              </a:rPr>
              <a:t>RESPUESTA RESPIRATORIA</a:t>
            </a:r>
            <a:r>
              <a:rPr lang="es-ES" sz="3500" dirty="0" smtClean="0">
                <a:solidFill>
                  <a:schemeClr val="tx1"/>
                </a:solidFill>
              </a:rPr>
              <a:t>:</a:t>
            </a:r>
          </a:p>
          <a:p>
            <a:pPr algn="l"/>
            <a:endParaRPr lang="es-ES" sz="35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s-ES" sz="3500" dirty="0" smtClean="0">
                <a:solidFill>
                  <a:schemeClr val="tx1"/>
                </a:solidFill>
              </a:rPr>
              <a:t> La irritación nasal provoca inhalación de 2,5 litros de aire. </a:t>
            </a:r>
          </a:p>
          <a:p>
            <a:pPr algn="l">
              <a:buFont typeface="Arial" pitchFamily="34" charset="0"/>
              <a:buChar char="•"/>
            </a:pPr>
            <a:r>
              <a:rPr lang="es-ES" sz="3500" dirty="0" smtClean="0">
                <a:solidFill>
                  <a:schemeClr val="tx1"/>
                </a:solidFill>
              </a:rPr>
              <a:t> Subida repentina del diafragma. Los músculos de la faringe se cierran.</a:t>
            </a:r>
          </a:p>
          <a:p>
            <a:pPr algn="l">
              <a:buFont typeface="Arial" pitchFamily="34" charset="0"/>
              <a:buChar char="•"/>
            </a:pPr>
            <a:r>
              <a:rPr lang="es-ES" sz="3500" dirty="0" smtClean="0">
                <a:solidFill>
                  <a:schemeClr val="tx1"/>
                </a:solidFill>
              </a:rPr>
              <a:t> El aire sale disparado a gran velocidad (de hasta 160 km/h), acompañado de saliva.</a:t>
            </a:r>
          </a:p>
          <a:p>
            <a:pPr algn="l">
              <a:buFont typeface="Arial" pitchFamily="34" charset="0"/>
              <a:buChar char="•"/>
            </a:pPr>
            <a:r>
              <a:rPr lang="es-ES" sz="3500" dirty="0" smtClean="0">
                <a:solidFill>
                  <a:schemeClr val="tx1"/>
                </a:solidFill>
              </a:rPr>
              <a:t> Los ojos se cierran durante el episodio de estornudo.</a:t>
            </a:r>
          </a:p>
          <a:p>
            <a:pPr algn="l"/>
            <a:endParaRPr lang="es-ES" sz="3600" b="1" dirty="0"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0"/>
            <a:ext cx="7406640" cy="1472184"/>
          </a:xfrm>
        </p:spPr>
        <p:txBody>
          <a:bodyPr/>
          <a:lstStyle/>
          <a:p>
            <a:pPr algn="r"/>
            <a:r>
              <a:rPr lang="es-ES" dirty="0" smtClean="0"/>
              <a:t>ESTORNUDO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1889448"/>
            <a:ext cx="7165304" cy="4968552"/>
          </a:xfrm>
        </p:spPr>
        <p:txBody>
          <a:bodyPr>
            <a:normAutofit/>
          </a:bodyPr>
          <a:lstStyle/>
          <a:p>
            <a:pPr algn="l"/>
            <a:r>
              <a:rPr lang="es-ES" sz="3200" dirty="0" smtClean="0">
                <a:solidFill>
                  <a:schemeClr val="tx1"/>
                </a:solidFill>
              </a:rPr>
              <a:t>FACTORES </a:t>
            </a:r>
          </a:p>
          <a:p>
            <a:pPr algn="l"/>
            <a:r>
              <a:rPr lang="es-ES" sz="3200" dirty="0" smtClean="0">
                <a:solidFill>
                  <a:schemeClr val="tx1"/>
                </a:solidFill>
              </a:rPr>
              <a:t>DESENCADENANTES:</a:t>
            </a:r>
          </a:p>
          <a:p>
            <a:pPr algn="l"/>
            <a:endParaRPr lang="es-ES" sz="32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tx1"/>
                </a:solidFill>
              </a:rPr>
              <a:t>Alergias.</a:t>
            </a:r>
          </a:p>
          <a:p>
            <a:pPr algn="l"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tx1"/>
                </a:solidFill>
              </a:rPr>
              <a:t>Irritación nasal (polvo, especias…)</a:t>
            </a:r>
          </a:p>
          <a:p>
            <a:pPr algn="l"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tx1"/>
                </a:solidFill>
              </a:rPr>
              <a:t>Inhalación de sustancias químicas.</a:t>
            </a:r>
          </a:p>
          <a:p>
            <a:pPr algn="l"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tx1"/>
                </a:solidFill>
              </a:rPr>
              <a:t>Infecciones virales (gripe, resfriado).</a:t>
            </a:r>
          </a:p>
          <a:p>
            <a:pPr algn="l"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tx1"/>
                </a:solidFill>
              </a:rPr>
              <a:t>Reacción a la luz brillante. </a:t>
            </a:r>
          </a:p>
          <a:p>
            <a:pPr algn="l"/>
            <a:endParaRPr lang="es-ES" sz="4400" b="1" dirty="0" smtClean="0">
              <a:latin typeface="Freestyle Script" pitchFamily="66" charset="0"/>
            </a:endParaRPr>
          </a:p>
        </p:txBody>
      </p:sp>
      <p:pic>
        <p:nvPicPr>
          <p:cNvPr id="4" name="3 Imagen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700808"/>
            <a:ext cx="2520280" cy="2600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406640" cy="1472184"/>
          </a:xfrm>
        </p:spPr>
        <p:txBody>
          <a:bodyPr/>
          <a:lstStyle/>
          <a:p>
            <a:pPr algn="r"/>
            <a:r>
              <a:rPr lang="es-ES" dirty="0" smtClean="0"/>
              <a:t>SUCCIÓN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1673424"/>
            <a:ext cx="5299680" cy="5184576"/>
          </a:xfrm>
        </p:spPr>
        <p:txBody>
          <a:bodyPr>
            <a:normAutofit fontScale="92500" lnSpcReduction="10000"/>
          </a:bodyPr>
          <a:lstStyle/>
          <a:p>
            <a:r>
              <a:rPr lang="es-ES" sz="3500" dirty="0" smtClean="0">
                <a:solidFill>
                  <a:schemeClr val="tx1"/>
                </a:solidFill>
              </a:rPr>
              <a:t>DEFINICIÓN: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500" dirty="0" smtClean="0">
                <a:solidFill>
                  <a:schemeClr val="tx1"/>
                </a:solidFill>
              </a:rPr>
              <a:t>Aspiración de un gas o de un líquido por medios mecánicos. También existe un tipo de succión que es la </a:t>
            </a:r>
            <a:r>
              <a:rPr lang="es-ES" sz="3500" dirty="0" err="1" smtClean="0">
                <a:solidFill>
                  <a:schemeClr val="tx1"/>
                </a:solidFill>
              </a:rPr>
              <a:t>postusígena</a:t>
            </a:r>
            <a:r>
              <a:rPr lang="es-ES" sz="3500" dirty="0" smtClean="0">
                <a:solidFill>
                  <a:schemeClr val="tx1"/>
                </a:solidFill>
              </a:rPr>
              <a:t> que es un sonido </a:t>
            </a:r>
            <a:r>
              <a:rPr lang="es-ES" sz="3500" dirty="0" err="1" smtClean="0">
                <a:solidFill>
                  <a:schemeClr val="tx1"/>
                </a:solidFill>
              </a:rPr>
              <a:t>aspirativo</a:t>
            </a:r>
            <a:r>
              <a:rPr lang="es-ES" sz="3500" dirty="0" smtClean="0">
                <a:solidFill>
                  <a:schemeClr val="tx1"/>
                </a:solidFill>
              </a:rPr>
              <a:t> que se escucha sobre la cavidad pulmonar justo después de toser. </a:t>
            </a:r>
          </a:p>
          <a:p>
            <a:endParaRPr lang="es-ES" dirty="0"/>
          </a:p>
        </p:txBody>
      </p:sp>
      <p:pic>
        <p:nvPicPr>
          <p:cNvPr id="4" name="3 Imagen" descr="reflejo_succion-500x4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0754" y="4139381"/>
            <a:ext cx="2923246" cy="2718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406640" cy="1472184"/>
          </a:xfrm>
        </p:spPr>
        <p:txBody>
          <a:bodyPr/>
          <a:lstStyle/>
          <a:p>
            <a:pPr algn="r"/>
            <a:r>
              <a:rPr lang="es-ES" dirty="0" smtClean="0"/>
              <a:t>SUCCIÓN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881336"/>
            <a:ext cx="7406640" cy="5976664"/>
          </a:xfrm>
        </p:spPr>
        <p:txBody>
          <a:bodyPr>
            <a:normAutofit fontScale="77500" lnSpcReduction="20000"/>
          </a:bodyPr>
          <a:lstStyle/>
          <a:p>
            <a:r>
              <a:rPr lang="es-ES" sz="3800" dirty="0" smtClean="0">
                <a:solidFill>
                  <a:schemeClr val="tx1"/>
                </a:solidFill>
              </a:rPr>
              <a:t>RESPUESTA RESPIRATORIA: </a:t>
            </a:r>
            <a:endParaRPr lang="es-ES" sz="3800" dirty="0" smtClean="0">
              <a:solidFill>
                <a:schemeClr val="tx1"/>
              </a:solidFill>
            </a:endParaRPr>
          </a:p>
          <a:p>
            <a:endParaRPr lang="es-ES" sz="3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3800" dirty="0" smtClean="0">
                <a:solidFill>
                  <a:schemeClr val="tx1"/>
                </a:solidFill>
              </a:rPr>
              <a:t> Precede a la deglución. </a:t>
            </a:r>
          </a:p>
          <a:p>
            <a:pPr>
              <a:buFont typeface="Arial" pitchFamily="34" charset="0"/>
              <a:buChar char="•"/>
            </a:pPr>
            <a:r>
              <a:rPr lang="es-ES" sz="3800" dirty="0" smtClean="0">
                <a:solidFill>
                  <a:schemeClr val="tx1"/>
                </a:solidFill>
              </a:rPr>
              <a:t> La deglución inhibe la respiración.</a:t>
            </a:r>
          </a:p>
          <a:p>
            <a:pPr>
              <a:buFont typeface="Arial" pitchFamily="34" charset="0"/>
              <a:buChar char="•"/>
            </a:pPr>
            <a:r>
              <a:rPr lang="es-ES" sz="3800" dirty="0" smtClean="0">
                <a:solidFill>
                  <a:schemeClr val="tx1"/>
                </a:solidFill>
              </a:rPr>
              <a:t> Las vías nasales se abren, la epiglotis se cierra.</a:t>
            </a:r>
          </a:p>
          <a:p>
            <a:pPr>
              <a:buFont typeface="Arial" pitchFamily="34" charset="0"/>
              <a:buChar char="•"/>
            </a:pPr>
            <a:r>
              <a:rPr lang="es-ES" sz="3800" dirty="0" smtClean="0">
                <a:solidFill>
                  <a:schemeClr val="tx1"/>
                </a:solidFill>
              </a:rPr>
              <a:t> Los alimentos llegan al estómago. </a:t>
            </a:r>
          </a:p>
          <a:p>
            <a:r>
              <a:rPr lang="es-ES" sz="3800" dirty="0" smtClean="0">
                <a:solidFill>
                  <a:schemeClr val="tx1"/>
                </a:solidFill>
              </a:rPr>
              <a:t>Inmediatamente después: </a:t>
            </a:r>
          </a:p>
          <a:p>
            <a:pPr>
              <a:buFont typeface="Arial" pitchFamily="34" charset="0"/>
              <a:buChar char="•"/>
            </a:pPr>
            <a:r>
              <a:rPr lang="es-ES" sz="3800" dirty="0" smtClean="0">
                <a:solidFill>
                  <a:schemeClr val="tx1"/>
                </a:solidFill>
              </a:rPr>
              <a:t> Se abre la epiglotis.</a:t>
            </a:r>
          </a:p>
          <a:p>
            <a:pPr>
              <a:buFont typeface="Arial" pitchFamily="34" charset="0"/>
              <a:buChar char="•"/>
            </a:pPr>
            <a:r>
              <a:rPr lang="es-ES" sz="3800" dirty="0" smtClean="0">
                <a:solidFill>
                  <a:schemeClr val="tx1"/>
                </a:solidFill>
              </a:rPr>
              <a:t> El aire penetra en la tráquea. </a:t>
            </a:r>
          </a:p>
          <a:p>
            <a:endParaRPr lang="es-ES" sz="3800" dirty="0" smtClean="0">
              <a:solidFill>
                <a:schemeClr val="tx1"/>
              </a:solidFill>
            </a:endParaRPr>
          </a:p>
          <a:p>
            <a:r>
              <a:rPr lang="es-ES" sz="3800" dirty="0" smtClean="0">
                <a:solidFill>
                  <a:schemeClr val="tx1"/>
                </a:solidFill>
              </a:rPr>
              <a:t>La </a:t>
            </a:r>
            <a:r>
              <a:rPr lang="es-ES" sz="3800" dirty="0" err="1" smtClean="0">
                <a:solidFill>
                  <a:schemeClr val="tx1"/>
                </a:solidFill>
              </a:rPr>
              <a:t>inibición</a:t>
            </a:r>
            <a:r>
              <a:rPr lang="es-ES" sz="3800" dirty="0" smtClean="0">
                <a:solidFill>
                  <a:schemeClr val="tx1"/>
                </a:solidFill>
              </a:rPr>
              <a:t> de la respiración durante la deglución impide la aspiración de alimentos.</a:t>
            </a:r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406640" cy="1472184"/>
          </a:xfrm>
        </p:spPr>
        <p:txBody>
          <a:bodyPr/>
          <a:lstStyle/>
          <a:p>
            <a:pPr algn="r"/>
            <a:r>
              <a:rPr lang="es-ES" dirty="0" smtClean="0"/>
              <a:t>SUCCIÓN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403648" y="1340768"/>
          <a:ext cx="72008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63888" y="-243408"/>
            <a:ext cx="7772400" cy="1470025"/>
          </a:xfrm>
        </p:spPr>
        <p:txBody>
          <a:bodyPr/>
          <a:lstStyle/>
          <a:p>
            <a:r>
              <a:rPr lang="es-ES" u="sng" dirty="0" smtClean="0"/>
              <a:t>Bostezo</a:t>
            </a:r>
            <a:endParaRPr lang="es-ES" u="sng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7406640" cy="175260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s-ES" dirty="0" smtClean="0"/>
              <a:t> Acto involuntario y natural</a:t>
            </a:r>
          </a:p>
          <a:p>
            <a:pPr>
              <a:buFontTx/>
              <a:buChar char="-"/>
            </a:pPr>
            <a:r>
              <a:rPr lang="es-ES" dirty="0" smtClean="0"/>
              <a:t> Cansancio, aburrimiento… </a:t>
            </a:r>
          </a:p>
          <a:p>
            <a:pPr>
              <a:buFontTx/>
              <a:buChar char="-"/>
            </a:pPr>
            <a:r>
              <a:rPr lang="es-ES" dirty="0" smtClean="0"/>
              <a:t> </a:t>
            </a:r>
            <a:r>
              <a:rPr lang="es-ES" u="sng" dirty="0" smtClean="0"/>
              <a:t>Gran inspiración – Apnea – Espiración </a:t>
            </a:r>
          </a:p>
          <a:p>
            <a:pPr>
              <a:buFontTx/>
              <a:buChar char="-"/>
            </a:pPr>
            <a:r>
              <a:rPr lang="es-ES" dirty="0" smtClean="0"/>
              <a:t> 6 segundos de duración de media</a:t>
            </a:r>
            <a:endParaRPr lang="es-ES" dirty="0"/>
          </a:p>
        </p:txBody>
      </p:sp>
      <p:pic>
        <p:nvPicPr>
          <p:cNvPr id="1026" name="Picture 2" descr="C:\Users\Usuario\Downloads\bostez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837" y="3423210"/>
            <a:ext cx="5148163" cy="3434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406640" cy="1472184"/>
          </a:xfrm>
        </p:spPr>
        <p:txBody>
          <a:bodyPr/>
          <a:lstStyle/>
          <a:p>
            <a:pPr algn="r"/>
            <a:r>
              <a:rPr lang="es-ES" dirty="0" smtClean="0"/>
              <a:t>HIPO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1772816"/>
            <a:ext cx="7342832" cy="283490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ES" sz="2900" dirty="0" smtClean="0">
                <a:solidFill>
                  <a:schemeClr val="tx1"/>
                </a:solidFill>
              </a:rPr>
              <a:t>DEFINICIÓN</a:t>
            </a:r>
            <a:r>
              <a:rPr lang="es-ES" sz="2900" dirty="0" smtClean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endParaRPr lang="es-ES" sz="29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s-ES" sz="2900" dirty="0" smtClean="0">
                <a:solidFill>
                  <a:schemeClr val="tx1"/>
                </a:solidFill>
              </a:rPr>
              <a:t>Ruido inspiratorio agudo con espasmo de la glotis y diafragma (</a:t>
            </a:r>
            <a:r>
              <a:rPr lang="es-ES" sz="2900" dirty="0" err="1" smtClean="0">
                <a:solidFill>
                  <a:schemeClr val="tx1"/>
                </a:solidFill>
              </a:rPr>
              <a:t>mioclonías</a:t>
            </a:r>
            <a:r>
              <a:rPr lang="es-ES" sz="2900" dirty="0" smtClean="0">
                <a:solidFill>
                  <a:schemeClr val="tx1"/>
                </a:solidFill>
              </a:rPr>
              <a:t> </a:t>
            </a:r>
            <a:r>
              <a:rPr lang="es-ES" sz="2900" dirty="0" err="1" smtClean="0">
                <a:solidFill>
                  <a:schemeClr val="tx1"/>
                </a:solidFill>
              </a:rPr>
              <a:t>frenoglóticas</a:t>
            </a:r>
            <a:r>
              <a:rPr lang="es-ES" sz="2900" dirty="0" smtClean="0">
                <a:solidFill>
                  <a:schemeClr val="tx1"/>
                </a:solidFill>
              </a:rPr>
              <a:t>).</a:t>
            </a:r>
          </a:p>
          <a:p>
            <a:pPr>
              <a:lnSpc>
                <a:spcPct val="80000"/>
              </a:lnSpc>
            </a:pPr>
            <a:r>
              <a:rPr lang="es-ES" sz="2900" dirty="0" smtClean="0">
                <a:solidFill>
                  <a:schemeClr val="tx1"/>
                </a:solidFill>
              </a:rPr>
              <a:t>No función protectora conocida.</a:t>
            </a:r>
          </a:p>
          <a:p>
            <a:endParaRPr lang="es-ES" sz="4800" b="1" dirty="0" smtClean="0">
              <a:latin typeface="Freestyle Script" pitchFamily="66" charset="0"/>
            </a:endParaRPr>
          </a:p>
          <a:p>
            <a:pPr algn="l"/>
            <a:endParaRPr lang="es-ES" sz="4800" dirty="0">
              <a:latin typeface="Freestyle Script" pitchFamily="66" charset="0"/>
            </a:endParaRPr>
          </a:p>
        </p:txBody>
      </p:sp>
      <p:pic>
        <p:nvPicPr>
          <p:cNvPr id="4" name="3 Imagen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149080"/>
            <a:ext cx="1885950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0"/>
            <a:ext cx="7406640" cy="1472184"/>
          </a:xfrm>
        </p:spPr>
        <p:txBody>
          <a:bodyPr/>
          <a:lstStyle/>
          <a:p>
            <a:pPr algn="r"/>
            <a:r>
              <a:rPr lang="es-ES" dirty="0" smtClean="0"/>
              <a:t>HIPO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892480" cy="4104456"/>
          </a:xfrm>
        </p:spPr>
        <p:txBody>
          <a:bodyPr>
            <a:normAutofit/>
          </a:bodyPr>
          <a:lstStyle/>
          <a:p>
            <a:pPr algn="l"/>
            <a:r>
              <a:rPr lang="es-ES" sz="2900" dirty="0" smtClean="0">
                <a:solidFill>
                  <a:schemeClr val="tx1"/>
                </a:solidFill>
              </a:rPr>
              <a:t>MECANISMO</a:t>
            </a:r>
            <a:r>
              <a:rPr lang="es-ES" sz="2900" dirty="0" smtClean="0">
                <a:solidFill>
                  <a:schemeClr val="tx1"/>
                </a:solidFill>
              </a:rPr>
              <a:t>:</a:t>
            </a:r>
          </a:p>
          <a:p>
            <a:pPr algn="l"/>
            <a:endParaRPr lang="es-ES" sz="29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s-ES" sz="2900" dirty="0" smtClean="0">
                <a:solidFill>
                  <a:schemeClr val="tx1"/>
                </a:solidFill>
              </a:rPr>
              <a:t> Contracciones inspiratorias espasmódicas, </a:t>
            </a:r>
            <a:r>
              <a:rPr lang="es-ES" sz="2900" dirty="0" err="1" smtClean="0">
                <a:solidFill>
                  <a:schemeClr val="tx1"/>
                </a:solidFill>
              </a:rPr>
              <a:t>involutarias</a:t>
            </a:r>
            <a:r>
              <a:rPr lang="es-ES" sz="2900" dirty="0" smtClean="0">
                <a:solidFill>
                  <a:schemeClr val="tx1"/>
                </a:solidFill>
              </a:rPr>
              <a:t> e incontrolables del diafragma.</a:t>
            </a:r>
          </a:p>
          <a:p>
            <a:pPr algn="l">
              <a:buFont typeface="Arial" pitchFamily="34" charset="0"/>
              <a:buChar char="•"/>
            </a:pPr>
            <a:r>
              <a:rPr lang="es-ES" sz="2900" dirty="0" smtClean="0">
                <a:solidFill>
                  <a:schemeClr val="tx1"/>
                </a:solidFill>
              </a:rPr>
              <a:t> Constricción de la glotis.</a:t>
            </a:r>
          </a:p>
          <a:p>
            <a:pPr algn="l">
              <a:buFont typeface="Arial" pitchFamily="34" charset="0"/>
              <a:buChar char="•"/>
            </a:pPr>
            <a:r>
              <a:rPr lang="es-ES" sz="2900" dirty="0" smtClean="0">
                <a:solidFill>
                  <a:schemeClr val="tx1"/>
                </a:solidFill>
              </a:rPr>
              <a:t> Vibración cuerdas vocales en epiglotis por entrada del aire. Ruido. </a:t>
            </a:r>
          </a:p>
          <a:p>
            <a:pPr algn="l">
              <a:buFont typeface="Arial" pitchFamily="34" charset="0"/>
              <a:buChar char="•"/>
            </a:pPr>
            <a:endParaRPr lang="es-ES" dirty="0"/>
          </a:p>
        </p:txBody>
      </p:sp>
      <p:pic>
        <p:nvPicPr>
          <p:cNvPr id="4" name="3 Imagen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5229200"/>
            <a:ext cx="2714625" cy="16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406640" cy="1472184"/>
          </a:xfrm>
        </p:spPr>
        <p:txBody>
          <a:bodyPr/>
          <a:lstStyle/>
          <a:p>
            <a:pPr algn="r"/>
            <a:r>
              <a:rPr lang="es-ES" dirty="0" smtClean="0"/>
              <a:t>HIPO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424936" cy="4707904"/>
          </a:xfrm>
        </p:spPr>
        <p:txBody>
          <a:bodyPr>
            <a:normAutofit/>
          </a:bodyPr>
          <a:lstStyle/>
          <a:p>
            <a:r>
              <a:rPr lang="es-ES" sz="2900" dirty="0" smtClean="0">
                <a:solidFill>
                  <a:schemeClr val="tx1"/>
                </a:solidFill>
              </a:rPr>
              <a:t>RESPUESTA RESPIRATORIA:</a:t>
            </a:r>
          </a:p>
          <a:p>
            <a:pPr>
              <a:buFont typeface="Arial" pitchFamily="34" charset="0"/>
              <a:buChar char="•"/>
            </a:pPr>
            <a:endParaRPr lang="es-ES" sz="29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900" dirty="0" smtClean="0">
                <a:solidFill>
                  <a:schemeClr val="tx1"/>
                </a:solidFill>
              </a:rPr>
              <a:t>Brusca contracción del diafragma durante la inspiración. </a:t>
            </a:r>
          </a:p>
          <a:p>
            <a:pPr>
              <a:buFont typeface="Arial" pitchFamily="34" charset="0"/>
              <a:buChar char="•"/>
            </a:pPr>
            <a:r>
              <a:rPr lang="es-ES" sz="2900" dirty="0" smtClean="0">
                <a:solidFill>
                  <a:schemeClr val="tx1"/>
                </a:solidFill>
              </a:rPr>
              <a:t>Aire obstaculizado por la glotis. No pasa a la tráquea. </a:t>
            </a:r>
          </a:p>
          <a:p>
            <a:pPr>
              <a:buFont typeface="Arial" pitchFamily="34" charset="0"/>
              <a:buChar char="•"/>
            </a:pPr>
            <a:r>
              <a:rPr lang="es-ES" sz="2900" dirty="0" smtClean="0">
                <a:solidFill>
                  <a:schemeClr val="tx1"/>
                </a:solidFill>
              </a:rPr>
              <a:t>Irritación del diafragma (irritación nervio).</a:t>
            </a:r>
          </a:p>
          <a:p>
            <a:pPr>
              <a:buFont typeface="Arial" pitchFamily="34" charset="0"/>
              <a:buChar char="•"/>
            </a:pPr>
            <a:r>
              <a:rPr lang="es-ES" sz="2900" dirty="0" smtClean="0">
                <a:solidFill>
                  <a:schemeClr val="tx1"/>
                </a:solidFill>
              </a:rPr>
              <a:t>Las cuerdas vocales vibran (ruido). </a:t>
            </a:r>
          </a:p>
          <a:p>
            <a:pPr>
              <a:buFont typeface="Arial" pitchFamily="34" charset="0"/>
              <a:buChar char="•"/>
            </a:pPr>
            <a:r>
              <a:rPr lang="es-ES" sz="2900" dirty="0" smtClean="0">
                <a:solidFill>
                  <a:schemeClr val="tx1"/>
                </a:solidFill>
              </a:rPr>
              <a:t>El hipo se superpone a la ventilación pulmonar normal. </a:t>
            </a:r>
            <a:endParaRPr lang="es-ES" sz="2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s-ES" dirty="0" smtClean="0"/>
              <a:t>HIPO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355498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s-ES" sz="7300" dirty="0" smtClean="0">
                <a:solidFill>
                  <a:schemeClr val="tx1"/>
                </a:solidFill>
              </a:rPr>
              <a:t>TIPOS DE HIPO: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s-ES" sz="7300" dirty="0" smtClean="0">
                <a:solidFill>
                  <a:schemeClr val="tx1"/>
                </a:solidFill>
              </a:rPr>
              <a:t> Hipo benigno: el más común, que suele durar unos minutos.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s-ES" sz="7300" dirty="0" smtClean="0">
                <a:solidFill>
                  <a:schemeClr val="tx1"/>
                </a:solidFill>
              </a:rPr>
              <a:t> Hipo persistente: dura más de 48 horas.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s-ES" sz="7300" dirty="0" smtClean="0">
                <a:solidFill>
                  <a:schemeClr val="tx1"/>
                </a:solidFill>
              </a:rPr>
              <a:t> Hipo refractario: que dura más de un mes.</a:t>
            </a:r>
          </a:p>
          <a:p>
            <a:pPr algn="l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406640" cy="1472184"/>
          </a:xfrm>
        </p:spPr>
        <p:txBody>
          <a:bodyPr/>
          <a:lstStyle/>
          <a:p>
            <a:pPr algn="r"/>
            <a:r>
              <a:rPr lang="es-ES" dirty="0" smtClean="0"/>
              <a:t>HIPO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3040" y="1844824"/>
            <a:ext cx="8640960" cy="47251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s-ES" sz="3800" dirty="0" smtClean="0">
                <a:solidFill>
                  <a:schemeClr val="tx1"/>
                </a:solidFill>
              </a:rPr>
              <a:t>CAUSAS DE HIPO</a:t>
            </a:r>
            <a:r>
              <a:rPr lang="es-ES" sz="3800" dirty="0" smtClean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endParaRPr lang="es-ES" sz="38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s-ES" sz="3800" dirty="0" smtClean="0">
                <a:solidFill>
                  <a:schemeClr val="tx1"/>
                </a:solidFill>
              </a:rPr>
              <a:t> Distensión del estómago (más frecuente).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s-ES" sz="3800" dirty="0" smtClean="0">
                <a:solidFill>
                  <a:schemeClr val="tx1"/>
                </a:solidFill>
              </a:rPr>
              <a:t> Cambios bruscos de temperatura (sensibilidad del nervio frénico).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s-ES" sz="3800" dirty="0" smtClean="0">
                <a:solidFill>
                  <a:schemeClr val="tx1"/>
                </a:solidFill>
              </a:rPr>
              <a:t> Tabaquismo en exceso.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s-ES" sz="3800" dirty="0" smtClean="0">
                <a:solidFill>
                  <a:schemeClr val="tx1"/>
                </a:solidFill>
              </a:rPr>
              <a:t> Psicológicas.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s-ES" sz="3800" dirty="0" smtClean="0">
                <a:solidFill>
                  <a:schemeClr val="tx1"/>
                </a:solidFill>
              </a:rPr>
              <a:t> Estimulación externa.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s-ES" sz="3800" dirty="0" smtClean="0">
                <a:solidFill>
                  <a:schemeClr val="tx1"/>
                </a:solidFill>
              </a:rPr>
              <a:t> Embarazo.</a:t>
            </a:r>
          </a:p>
          <a:p>
            <a:pPr algn="l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 </a:t>
            </a:r>
            <a:r>
              <a:rPr lang="es-ES" dirty="0" smtClean="0"/>
              <a:t>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2620888"/>
          </a:xfrm>
        </p:spPr>
        <p:txBody>
          <a:bodyPr>
            <a:normAutofit/>
          </a:bodyPr>
          <a:lstStyle/>
          <a:p>
            <a:r>
              <a:rPr lang="es-ES" dirty="0" smtClean="0"/>
              <a:t>Reflejo respiratorio que sirve como mecanismo complementario de depuración cuando la eliminación </a:t>
            </a:r>
            <a:r>
              <a:rPr lang="es-ES" dirty="0" err="1" smtClean="0"/>
              <a:t>mucociliar</a:t>
            </a:r>
            <a:r>
              <a:rPr lang="es-ES" dirty="0" smtClean="0"/>
              <a:t> normal del árbol bronquial es defectuosa o esta sobrecargada.</a:t>
            </a:r>
          </a:p>
        </p:txBody>
      </p:sp>
      <p:pic>
        <p:nvPicPr>
          <p:cNvPr id="20482" name="Picture 2" descr="http://static.commentcamarche.net/sante-medecine.commentcamarche.net/faq/images/vbEViacq-istock-000008674036xsmall-s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4691" y="4365104"/>
            <a:ext cx="3799309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SIIw2Y4TXi7s0iFaBgJ37ltoBunevGjZ91nNZSQo54RV8-IqF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905672"/>
            <a:ext cx="3491880" cy="2952328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836712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Zonas tusígenas:</a:t>
            </a:r>
          </a:p>
          <a:p>
            <a:pPr>
              <a:buNone/>
            </a:pPr>
            <a:endParaRPr lang="es-ES" dirty="0" smtClean="0"/>
          </a:p>
          <a:p>
            <a:pPr lvl="0"/>
            <a:r>
              <a:rPr lang="es-ES" dirty="0" smtClean="0"/>
              <a:t>Mucosa traqueal</a:t>
            </a:r>
          </a:p>
          <a:p>
            <a:pPr lvl="0"/>
            <a:r>
              <a:rPr lang="es-ES" dirty="0" smtClean="0"/>
              <a:t>Cuerdas vocales de la glotis</a:t>
            </a:r>
          </a:p>
          <a:p>
            <a:pPr lvl="0"/>
            <a:r>
              <a:rPr lang="es-ES" dirty="0" smtClean="0"/>
              <a:t>Regiones </a:t>
            </a:r>
            <a:r>
              <a:rPr lang="es-ES" dirty="0" err="1" smtClean="0"/>
              <a:t>inteararitinoideas</a:t>
            </a:r>
            <a:endParaRPr lang="es-ES" dirty="0" smtClean="0"/>
          </a:p>
          <a:p>
            <a:pPr lvl="0"/>
            <a:r>
              <a:rPr lang="es-ES" dirty="0" smtClean="0"/>
              <a:t>Mucosa bronquial</a:t>
            </a:r>
          </a:p>
          <a:p>
            <a:pPr lvl="0"/>
            <a:r>
              <a:rPr lang="es-ES" dirty="0" smtClean="0"/>
              <a:t>Conducto auditivo externo</a:t>
            </a:r>
          </a:p>
          <a:p>
            <a:pPr lvl="0"/>
            <a:r>
              <a:rPr lang="es-ES" dirty="0" smtClean="0"/>
              <a:t>Pleura</a:t>
            </a:r>
          </a:p>
          <a:p>
            <a:pPr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43000" y="692696"/>
          <a:ext cx="90010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S" dirty="0" smtClean="0"/>
              <a:t>MECANISMO DE LA TOS</a:t>
            </a:r>
            <a:endParaRPr lang="es-ES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83568" y="1124744"/>
            <a:ext cx="8229600" cy="2044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   </a:t>
            </a:r>
            <a:r>
              <a:rPr lang="es-BO" dirty="0" smtClean="0"/>
              <a:t>Es un reflejo </a:t>
            </a:r>
            <a:r>
              <a:rPr lang="es-BO" dirty="0"/>
              <a:t>de defensa presenta un estimulo, una vía aferente que va al Centro </a:t>
            </a:r>
            <a:r>
              <a:rPr lang="es-BO" dirty="0" err="1" smtClean="0"/>
              <a:t>Tusígeno</a:t>
            </a:r>
            <a:r>
              <a:rPr lang="es-BO" dirty="0" smtClean="0"/>
              <a:t> </a:t>
            </a:r>
            <a:r>
              <a:rPr lang="es-BO" dirty="0"/>
              <a:t>y una vía eferente </a:t>
            </a:r>
            <a:r>
              <a:rPr lang="es-BO" dirty="0" smtClean="0"/>
              <a:t>que parte de mismo.</a:t>
            </a:r>
            <a:endParaRPr lang="es-ES" dirty="0"/>
          </a:p>
          <a:p>
            <a:pPr>
              <a:buNone/>
            </a:pPr>
            <a:endParaRPr lang="es-ES" dirty="0" smtClean="0"/>
          </a:p>
        </p:txBody>
      </p:sp>
      <p:graphicFrame>
        <p:nvGraphicFramePr>
          <p:cNvPr id="4" name="3 Diagrama"/>
          <p:cNvGraphicFramePr/>
          <p:nvPr/>
        </p:nvGraphicFramePr>
        <p:xfrm>
          <a:off x="1259632" y="2636912"/>
          <a:ext cx="64807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1. INSPIRATORIA </a:t>
            </a:r>
            <a:endParaRPr lang="es-ES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1115616" y="1412776"/>
          <a:ext cx="71287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Hipótesis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Falsa Hipótesis: Baja [O</a:t>
            </a:r>
            <a:r>
              <a:rPr lang="es-ES" baseline="-25000" dirty="0" smtClean="0"/>
              <a:t>2</a:t>
            </a:r>
            <a:r>
              <a:rPr lang="es-ES" dirty="0" smtClean="0"/>
              <a:t>]</a:t>
            </a:r>
          </a:p>
          <a:p>
            <a:r>
              <a:rPr lang="es-ES" dirty="0" smtClean="0"/>
              <a:t> Actual Hipótesis: Mecanismo de Termorregulación</a:t>
            </a:r>
            <a:endParaRPr lang="es-ES" dirty="0"/>
          </a:p>
        </p:txBody>
      </p:sp>
      <p:pic>
        <p:nvPicPr>
          <p:cNvPr id="3073" name="Picture 1" descr="C:\Users\Usuario\Downloads\fnevo-02-00108-g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171298"/>
            <a:ext cx="6084168" cy="3686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 2. COMPRESIVA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35896" y="1447800"/>
            <a:ext cx="5297792" cy="4800600"/>
          </a:xfrm>
        </p:spPr>
        <p:txBody>
          <a:bodyPr/>
          <a:lstStyle/>
          <a:p>
            <a:pPr>
              <a:buNone/>
            </a:pPr>
            <a:r>
              <a:rPr lang="es-BO" dirty="0" smtClean="0"/>
              <a:t>Durante la fase compresiva tiene lugar:</a:t>
            </a:r>
          </a:p>
          <a:p>
            <a:r>
              <a:rPr lang="es-BO" dirty="0" smtClean="0"/>
              <a:t>Contracción </a:t>
            </a:r>
            <a:r>
              <a:rPr lang="es-BO" dirty="0"/>
              <a:t>de los músculos </a:t>
            </a:r>
            <a:r>
              <a:rPr lang="es-BO" dirty="0" err="1" smtClean="0"/>
              <a:t>toraco</a:t>
            </a:r>
            <a:r>
              <a:rPr lang="es-BO" dirty="0" smtClean="0"/>
              <a:t>-abdominales </a:t>
            </a:r>
            <a:r>
              <a:rPr lang="es-BO" dirty="0"/>
              <a:t>por los Nervios raquídeos </a:t>
            </a:r>
          </a:p>
          <a:p>
            <a:r>
              <a:rPr lang="es-BO" dirty="0"/>
              <a:t>G</a:t>
            </a:r>
            <a:r>
              <a:rPr lang="es-BO" dirty="0" smtClean="0"/>
              <a:t>lotis </a:t>
            </a:r>
            <a:r>
              <a:rPr lang="es-BO" dirty="0"/>
              <a:t>cerrada por el </a:t>
            </a:r>
            <a:r>
              <a:rPr lang="es-BO" dirty="0" smtClean="0"/>
              <a:t>N. Laríngeo inferior</a:t>
            </a:r>
            <a:endParaRPr lang="es-ES" dirty="0"/>
          </a:p>
        </p:txBody>
      </p:sp>
      <p:pic>
        <p:nvPicPr>
          <p:cNvPr id="16386" name="Picture 2" descr="http://www.crecerfeliz.es/var/ezflow_site/storage/images/ninos/salud/tipos-de-tos-infantil2/tipos-de-tos-infantil/704030-1-esl-ES/Tipos-de-tos-infantil_articulo_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068960"/>
            <a:ext cx="2525266" cy="34598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1143000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3. EXPULSIVA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196752"/>
            <a:ext cx="7992888" cy="4800600"/>
          </a:xfrm>
        </p:spPr>
        <p:txBody>
          <a:bodyPr/>
          <a:lstStyle/>
          <a:p>
            <a:r>
              <a:rPr lang="es-ES" dirty="0" smtClean="0"/>
              <a:t>Se eleva el paladar al cerrar la comunicación con las fosas nasales </a:t>
            </a:r>
          </a:p>
          <a:p>
            <a:r>
              <a:rPr lang="es-ES" dirty="0" smtClean="0"/>
              <a:t>Se abre la glotis</a:t>
            </a:r>
          </a:p>
          <a:p>
            <a:r>
              <a:rPr lang="es-BO" dirty="0" smtClean="0"/>
              <a:t>Descompresión abrupta del aire </a:t>
            </a:r>
            <a:r>
              <a:rPr lang="es-BO" dirty="0" err="1" smtClean="0"/>
              <a:t>intratoracico</a:t>
            </a:r>
            <a:r>
              <a:rPr lang="es-BO" dirty="0" smtClean="0"/>
              <a:t> por contracción brusca del diafragma por el N. </a:t>
            </a:r>
            <a:r>
              <a:rPr lang="es-BO" dirty="0" err="1" smtClean="0"/>
              <a:t>Frenico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5" name="Picture 2" descr="http://1.bp.blogspot.com/_MPFFPZtgFto/TCN50EcrnuI/AAAAAAAAABo/HqivMmN8jKo/s1600/t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848099"/>
            <a:ext cx="3048000" cy="3009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RONCAR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196752"/>
            <a:ext cx="7498080" cy="4800600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/>
              <a:t>Es una vibración de los tejidos blandos de la faringe que generalmente se produce en la inspiración. </a:t>
            </a:r>
            <a:endParaRPr lang="es-ES" dirty="0"/>
          </a:p>
        </p:txBody>
      </p:sp>
      <p:pic>
        <p:nvPicPr>
          <p:cNvPr id="4" name="Picture 2" descr="http://www.entrepadres.com/wp-content/uploads/2009/03/lv001701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933056"/>
            <a:ext cx="4286250" cy="26193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4121696"/>
            <a:ext cx="5256584" cy="240364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El ronquido se traduce como una reducción del flujo aéreo en la vía aérea superior.</a:t>
            </a:r>
            <a:endParaRPr lang="es-ES" dirty="0"/>
          </a:p>
        </p:txBody>
      </p:sp>
      <p:pic>
        <p:nvPicPr>
          <p:cNvPr id="13316" name="Picture 4" descr="http://t1.gstatic.com/images?q=tbn:ANd9GcQR3DI9l0To1h3VLaB5QuQikZcxQNcC9nmjyupc7pSl_Bso_PzBi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48680"/>
            <a:ext cx="2425055" cy="3353831"/>
          </a:xfrm>
          <a:prstGeom prst="rect">
            <a:avLst/>
          </a:prstGeom>
          <a:noFill/>
        </p:spPr>
      </p:pic>
      <p:sp>
        <p:nvSpPr>
          <p:cNvPr id="7" name="6 Flecha derecha"/>
          <p:cNvSpPr/>
          <p:nvPr/>
        </p:nvSpPr>
        <p:spPr>
          <a:xfrm>
            <a:off x="1835696" y="548680"/>
            <a:ext cx="3672408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RESPIRACION NORMAL</a:t>
            </a:r>
            <a:endParaRPr lang="es-ES" sz="2000" b="1" dirty="0"/>
          </a:p>
        </p:txBody>
      </p:sp>
      <p:sp>
        <p:nvSpPr>
          <p:cNvPr id="8" name="7 Flecha derecha"/>
          <p:cNvSpPr/>
          <p:nvPr/>
        </p:nvSpPr>
        <p:spPr>
          <a:xfrm>
            <a:off x="1835696" y="2204864"/>
            <a:ext cx="3600400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RONQUIDO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476672"/>
            <a:ext cx="6048672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Respiración nasal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Cuando existe </a:t>
            </a:r>
            <a:r>
              <a:rPr lang="es-ES" u="sng" dirty="0" smtClean="0"/>
              <a:t>obstrucción nasal bilateral </a:t>
            </a:r>
            <a:r>
              <a:rPr lang="es-ES" dirty="0" smtClean="0"/>
              <a:t>el aumento de la resistencia provoca un </a:t>
            </a:r>
            <a:r>
              <a:rPr lang="es-ES" dirty="0" err="1" smtClean="0"/>
              <a:t>arousal</a:t>
            </a:r>
            <a:r>
              <a:rPr lang="es-ES" dirty="0" smtClean="0"/>
              <a:t> que restablece el flujo a través de la respiración oral.</a:t>
            </a:r>
          </a:p>
        </p:txBody>
      </p:sp>
      <p:sp>
        <p:nvSpPr>
          <p:cNvPr id="24578" name="AutoShape 2" descr="data:image/jpeg;base64,/9j/4AAQSkZJRgABAQAAAQABAAD/2wCEAAkGBhQREBUUEBIWFBISFhUVGBQXFxgXFhUVGBkYGB0XFRcfHSYqHBojGxcVHy8hJCgpLSwsFx4yNTAqNSgrLikBCQoKDgwOGQ8PGi8kHyQqMDIvMik1LywsKiwuLyoqNS0qLi0vLCwsNCkxLywuMCosKSksKSwpLCwuLCksLC4sKf/AABEIAKAA5QMBIgACEQEDEQH/xAAbAAEAAgMBAQAAAAAAAAAAAAAABQYBBAcDAv/EAEYQAAIBAwIEAwQFBwcNAAAAAAECAwAEERIhBRMxQQYiUTJhcYEUI0JikTNSU3KhscEHFRYkQ4KSJTRUY3OTlKKz09Th8f/EABsBAQACAwEBAAAAAAAAAAAAAAADBQIEBgEH/8QANxEAAgEDAQYCCAUDBQAAAAAAAAECAwQRIQUSMUFRYXGBBiKRobHB0fATFDLh8UJSYhUzQ1Oi/9oADAMBAAIRAxEAPwDuNYzQ1XeO8XXm8oTiOOJTLcyK45kQyojjxgkcwsxz1IjIAywoCxZqGvvGVpDIY3nHMX2kRXkZf1witpPuOKqcrvIxJaWOE+zbmRiOpJaVsksxJ9nOkABcHfOYogihUAVQMBVAVQPQAbAfCubutv06cnGlHe78F5dTfp2UpLMnguHDPFFtcNohmUyDP1ZykmBg55bAMV3G+MVKZrnNxbrINMiq67HDAEZHQ4PcevatfRcojcq8nLAkxKXGhRtpRtSuWA7ltRO/upb+kFKelWLT7a/TAnYyX6Xk6dms1R7f+UIxMi30ccYcbyRSvIFwN5HjaJSkWdtWWC5GT3q7Bqv6VanWjvU3lGlKLi8SPqlKVKYilKUApSlAKUpQClKUApSlAKUpQClKUApSlAKUpQClKUBhq5ZxC5En0ZoC0hgt1lmAAUTvdCOXO5/KjlCTScflVGe1dTauUyXDpd3jaTKn0rRpTeSILHGBkFvMhGDtuM9CDlava1WVO1lu8Xhe3j7vvJsW0VKosm/bXKyLqjYMpyMj1BwQQdwQQRg71618pEqklVALHLEADU2wyfU4AGT6CvO8uRFG8hBIjRnIG5IUE4A9dtq+eYzLES9zhantUHcq7uzWchMgIRnkbNuNDboVxlju48vQndgRit3iM+rlxo4Uzk+YHflKupmjI7kYAbtqz1xW5BAqKFRQqKAAoGAoHYD0qaD/AAlvc3y5Y79f2MH6zwQXDJGMQTpczNJz2YAlCjaXOD7QHljTqMFT0BFScVx9Ce3dZSi82KFjNM/L5JGGzrcKpCLlTgHKgb6sV8mFIGnnY7SBGYactlF0AAjds4UBfzice1XjBCzvzZdmwQkYJxGpxnV6yHYE9BjA7lriwdSVZTptqKab7v8At8uHRLXmatZRUMPj96/M6Zw/i8M6loJY5VBwTG6uAfQlSa2wa5cbVdetRpl6CVPLIB6BxvjYbHY43Bqy+GvEU0lyIJSrKIGk5mnS5ZXjXzAHG4c9FHSuxpXEZvHMq5U3HUttKUrYIxSlKAUpSgFKUoBSlKAUpSgFKUoBSlKAUpSgFKUoDBrnXHb2BOJvGkweWZFZ4xvypI1C+duxePSQp/Qse4qfknu7uSUW08dtFBJyixi50zuoOrqwVE8yY2Ynf2a97fwfH9DNrcMZlZ3kL4Eba2kMutdGNLhjkMN9q1by2VzRlSfP3MkpVHTmpFcpXxxCzuLT8ujTR5P9YiUHAJwvNiHmDbgeQMO+2cDR4pxflR6wjdV3lSeFACQMtIYSFxkHzYr5/U2bdU57jg/FcPb9S7jcU5LOTVTh7QzxsELwQwyomneRNbRYTST5gFQgEHODg9MtK2tzrGdDpg4xIukn3jfp/wC6W0zMPMoBwpyrakOR9hsAkfEDscYNewrXq1HLSS1X8kkYpcCMll5k5XT5INJzvvKwyAPULG2fjIMdDWzWjwaQtGXbrJJMwHoOYwA/ACtm4ViAqHSWOkyHGmFcEtM+SBoRQW3O5wNs12FrQ/Dpxpr7ZWVJ5bkyM4tcPIGjhOkseWHOQHlUqXRTj2Ej1l3GMHSgOonF3/k74cFhacECObAhRQAqW6FghH3nyWPu0Dtk1bhFh9PmjSI4tbdCkYUtqjtpDnXKzHUZplQAHbSpZhud+qQxhQFUAAAAAbAAdAB2FXVKmo8DTnJs+6UrBNbBGM1qcT4rFbx8y4lSJB9p2CjPXAz1O3Qb1W+MeLXctHY4BVtLXDrqjHUMsK5Gt1IAyfKPvEYqGjtFDs5y0r+1Ix1Ow9Cx6L90YUdhVNe7Yo2r3F60ui5eL/k26NrOprwRZB4+tznlrPIBjzLBJg59NQGax/T63GNaXEYJxqaCQgdfa0g4+NQVeN3eLEuW7lUVRuzuxwqIO7MdgP4ZNU8fSGvOWI00+2ufvyNp2MEsuRf+HcViuE1wSpKnTUjBgDscHHQjI2O4razXO14A8TLLIXPEJyVgjhcokMa7nnP/AGiDUGdiGG4CKdi1o4bxKaJo4L3S0sgISeMYimZQW0lTvHJoVm07qQpwdio62lKUoJzWH0448yrkknoTlKUqQ8FKUoBSlKAUpSgFKUoBSlKAqXihJbIPdWjonMeITJKuYd2EZuCQVYMqlNR1Y0p0yM1bAa8ru0WWNo5FDJIrIynoysMEH4gkVo+G7lnt15p1Sx5ikOwJkj8rNgdNRGvHowoCTIr5lhDAhgCrAgggEEHYgjuK+6UByDjPEIoLl4bUyRgz8pYgsenmBV18sv5Y4svGAu3nzjOoATUUuQDgjO+lhgj3Edq2/E3hJjJI0Nuk8N0dU0RYI3N0hdY1EKVKovQhgwyM58sNw3mq8sVwNM0bJmMEsixsvkMbkDWDhst3ZW6YriNr2k1KdXdws8dNc/fPnz1Li1qppRya/CozHGyOc8uSUbddBcupx71cH5iqPxvxDNHJACxmE31xjChQIpHDLGNskFEKnUcDfttV+vbUpJzUUsH8sqDJJAGFdF7uMBT0yv6oqoz2UUmCr4eD6gNGvN1whVkAC9Qyqyjfo2rIO4rodj1adzSk9N7C46Y6+H0K68zSqQzndy8418NCYseLS3FuQqyQoJjGgil5UlzNJKsazTyKeoZo12YjyuSCNIHXJb6O2iU3EyqoCqZZWVAzY6knA1HGcCuQ8JtH0C31ONEsbjzq00Ma6JVLMMgMZk8oO+k+7axiyTmcwrqlP9o5LyY9A7ZKjcnSuBv0qC62tTs5ODW8+3DH32Jqds63rLRd+Jc4PFtnIwRLy3Z2ICqs8TMxPQABskn0FRPizjjFjawEgkAzSg45cbZ8iMDkTMNxj2VOrYlMw00IdSrKGVgQVYZU+5h3Fa3CeGiCMKCSx8zsWLFnIAPmO5AACjPRVAquq+kDnRkoR3Zctc+fBE8bHEll5RtRxhQFUAKNgB0A91fVKVyjeeJZCtvwvaK2q/mwIo1bkEkFeXg67gb/AGxlVzuEB/PIEXdQGZo7dQSbltDEHSUhG8rg9iEOB95099WbiVkk88FmEH0aFVnlQY04RgIImB+yXRmx/qR2yD1mwLJPNzLwXzfy9pWXtX/jXmRfh3xAGummujpN2wht2yNESqAwtJRnMV3lmZkbqQApOnAt3EuHLPE0T50uOqnDKQcq6Hs6sAwPYgGoHxR4V5muWCNHeQBZ4H8sd3GpBAZh7My4zHL1BwDtgrT+FySc0Qwx3UylJJI7xb1o7h0UlGRraZirSxSfVvnG4DYGcV1pWHQuBcSdtUFxpFzDjVpORJG2dEyjqFbBBB6MrjcAEzFcxj8UtBeRPcF5FQtBJMYmjniSUtoW6t165lSIJMi6G1OMA4zbP6e2f6V/9xP/ANusZTjHiz1JvgWKlV3+n9lkBrgJkgZdJY1ydt2ZABv6mpCw8RW07aYLmGVsZ0xyo7YHfCk7V6mpao8awSVKwDWa9ApWDXOX8WXlyIzEwgik5sgZEUyBAy8pGLl1y6NqbC7FSPjrXF1StoqVR4z/ACSU6cqjxE6PSuX2l/dhC11dSLphj1FXULrCkyvsu2D0I2wOlWjwX4n+kRJHLzBOFcgyJpMsaPpEvpqKtCzDAwZOg6CC22jRuZuEOK68/DqZ1KE6ayy0UpSrAgBqv8v6LfFgDyr7APQKlyi4BI9ZY8LnbBgXqX2sFanFOGpcRNFKCUcYOCVYEHIKsNwwIBBHQgGgNoVmongHEGZWinZTcwELJgadWd1lCZOFcDI94YfZOJagMGqv4ysH8lxGGbl5SSNQCWjYg6x3JjIJAGdnfAyatNYIqGtRjWpunPgzKEnCSkjniuCAVIIIyCDkEHcEEdQR3quR8O5s0qSq3mneRsh9LxY0qNYwMFdAxnouCKs3iThg4exmUk2khJ5YGpopmJOIxnLJI2wQAlWIx5WOnTsFkwWmOGbpGPZjXspP2n65bpnYbAVxLVbZU6sdPWi4p9nzXde72ZtXGF2oN50efZyfY94IFRQqKqKOiqAqj4AbCk0oVSxyQoJwAScAZ2A6n3V915zhtJ5ZUN2LAkD3kDrgZONs9MjrVGnmWpvcEaaTE3rKCdEcA1DI08x3yu352lGPwYeoqQrxtbURggEksSzMxyzMe5P4AegAA2Fe1Z1JJvQ8isClKVEZEh4UtHN3JIwPLSJETbYuzOXOc9QEjHT7dSfhhWka4uHwedMyxkEn+rw/VJv6MwlkGP01Q/hjiwjteIzFjogmlOfTlWtvqwPcyt881P8Ag+0MXD7VGbUywRaj6sVBJ/Emvpmzqf4drTX+K9+pz9eW9Uk+5MGubeI79be+NxafWiORTOqlVjjlOiCRZJWKqC8LIdOrIe3hyPMc2zxXcy8tILZtM11IIg/UxRgF5JQPVUUgffdPWqeFSR1WFVWztCY7ZFzgsNSSTt+cSS6qTnILP1esr27haUnUl5LqzylSdWW6jPiLxDa8Rs2ZRPbXapIIxJDMrjI3icqpDRPgAjJHQjzKCPqPiAZQx1KWAJUq+VJGSPZ7dK2KVw9/tL87u70cYzwfXyLijQ/Bzh8TWl4iijJLY9ySH9gU1qy8Zt3BV9TKdirW87KfcQY8GpOlVylBa4ft/YnaZEwyWluQySR2xbDALL9GBxtkxalB+ampSDiF0hDQ3ZdTvpmRZkIx1Vl0N6HZsbV9Vo3HAoJG1NCmvOrWo0SZ335i4bv61vUdoVqf6akl/wCvc8IhlQjLjFfAmOIeMLjllFt8MwCieNw/LyMcwxMAcg4IUFgM7ttvowwrGgVRhUAUe4AYrTXhJRSIZ5U9NZEwXqcDmAnGT6599eMtrO5VJhHJCT5ymULjbAdGJwgwS2lyW2GANWc7q8nebqqTWF5Px6Z8/qY06UaWd1cReIbtGjXaBwA0vUyDO4hHTSQMcw5HoGBDBxuz3WVRmWLPLYuY0gO5aVmG4XCgEb5AAxuTUtXlParJp1jVpYOAemodCR3x137gHtWpTuHCacdEun2uJLKnvJ5Lp4e4x9Jt0l06SdiAwZcjujjZkPUEdiOhyBiofwC7NFOxIaFrhzCQc+UKgfB6Y5ok6d9XelfSaM3OnGbWrSftRz88Rk0W2hpSpjwiOPcIeXRJA/LuYNRic5KHVjVFKo9qN8LnG4Kqw3UV68H4yJ1IZeXPHgSwlgzRsRkbjqhwSrYGoem4ElWjxHg8c+C2VdAQkqEpImeulh22B0nKkqMg4FAb1YJqui6u4Z7eOZkkhcurT4CM7FXKI0efK2w8y7NvsmwO5x7jn0flhYzNJK4URqfPoG8jgY30rvjuSBkZzQFb8S3/AD73l6By7NQdRG/0iVc+XbosLDf1m+6a160uE3BlRpW6zyzSdMYBkYKvU9FCit2vnG1a7rXU30eF4LT9y+toblNClCa1eG3DSR8xsASHUi4wRGcadW5yxHm/vAdqrlF4bJ864NqlKVieihpSvQa9gQeCcWGft8SB92QT+4iukQxBVCjooAHwAxXOrW2/yZxlYx5mNwwA7u1jbsfmWNX/AIbc8yGNz1dEb/EoP8a+oWkt6hTf+K+COcqLE2u7Kt434gImd+8FlcuvoWkaONQfmB+NRcFsIkWNPZjAQfBRgfurH8rkX1TH8+BBj3R3lq7Z/ukn5V6v1PxP765v0kk80l4/IsLBfqfgYpSlckWYpSlAKUpQClKUArDShBqY4VfMT6Ku5PyANZr5W0aeWOFdhI2XOAcQp5n8p2IY6I+/5YHBwant6Lr1Y01zZhUmoRcmWrwfAU4daK4KsttApUjcERqCD7waVNBQOnalfUsHOGaUpXoFKUoDQ4vwhbmPQxKlWV0dT5o5EOVde2QexyCMgggmtey4W6lpbiUTTaWUMqctI0JB0ompiMlVJJYklR0AAqXr4l9k/A0BzLgf+awbY+oh29Pq1rdrytYgkaKOioqj4BQP4V618oqPM2+50sVhJGtf2RnTkqcGdkiOMZ0OwEmnP2hDzWH6tW9fCEWgrqlJY51GQ6x06H5ftNV6wtWe5ttP9nNrb9URSr+91/Gr9XZbCt6c7ZynFP1nxSfJFTeTkqmE+RUL3wXKuDaz5xjMc41BhnfEqjUrdcE6x93uIUTkPy5Y2hlILct8ZKqcFkIJDL03B2yMgZGek1o8V4PHcxlJlyD0IJV0OMakcbq2CdxW3ebGoV1mC3ZduHmiOldTg9dUUqlSV54VnjP1LrMmlsh/JLkZICsBpbOy7hMdSzVEsJlOGs7nI66UVx8mD4PxrlK2yLuk8bmfDX9/cWUbqlLnjxLD4Ws15VwAd5pCzD0zDHEP2R/vrZ8DZ/m20DnLLBGpPqVULn9lV7w/fywTzNJZ3fLkSALiLV50M2oFQ22zpv0/CpXgq3sUIVbaDRl2RZLh0kRHdnWN1W3cBkVgpw7Dy9a7iwjKNtTjNYaSKes06kmup4+PrPWEBIHNiu7cZ7NJA0gb4AW7fMiomOcOocdHAcfBhkZ+RqeuvDEt6i/zhIqhH5iRWxdQjAkIzTN5nYKT0VB5jlTsa3ovB1osaRfRonSMYQSIJSvwL6jWrtLZv53c9bGM8s8ceHQlt7j8HOmclG/n+31BVnjdySAkbc1yQMnCR6m2AJ6bYrdTWya44ZnXOMCJlbP6r6Tj31f4LVY1CxqERRgKoCqB6ADYCvXFaUPR2gv1Sk/YvkyV30+SRzqKC6cnRYzYHd2hjz8AZM1vjw/dNGGWONXPVJJcY6/aRHH/ANq70rajsOzX9LfmyN3lXqUY+G73GyWwP+2lI/6Arzh8J8QOdctmm+wCTybe860/d+FX2lTR2RZx4U/e/qYO6qv+oo/9Dr3/AEm1/wCHm/8AIryn8JX4xpks5Ac6gyTx7eg88mfmPlV9pWX+lWf/AFr3nn5ir/cUG28I3cSqkcVsEXbHPmwo9FzAdvd8KluB+HpUuedJhRHHLEADq18xoWLZ7AckDfc6jsMDNopXtPZltSqqrCPrLu3x8WJXFSUd1vQUpSrEgFKUoBSlKAV8Teyfga+6+JRkEe40Bzfhs+uGJ/z442/xIp/jWxWhwFs2sOQVKxohU9VaMaGB+DKRW/XyqrHdqSj0bOki8xTPfg0pF9bgdGE+fkimr5VG4NpF3AzNj8oij85mQnH4Kx+VXmu62E07NY6v4lNef7rFKUq7NQVjFZpQGMVmlKAUpSgFKUoBSlKAUpSgFKUoBSlKAUpSgFKUoBSlKAVg1msGgObW1sYjLGc4SecLkYJQyMwP/N1r3r04ypTiEyt0lSKdDg7jHJcA9DpMcZ2/Sj1rQ4teGG3lkUAmOORwD0JVCwBx22r5xtGg43k4dZfHX5l9QmnST7fA2VYLPbu7KiRTh2ZiFAUxyoMk/edR866IDXOblAyMCMhlYYI6gjoR/CrV4Q44lzaxESrJMsUXOXI1pIVGoSLsVbUG2IHQ10Xo9VzRnTfJ59v8GjfRxJS6k7SsA1mulK8UpSgFKUoBSlKAUpSgFKUoBSlKAUpSgFKUoBSlKAUpSgFKUoBSlKAq/jQhWt25eSzPFzO6Bl16cejNGv4Cq1eDUVRlDRSiRHz712HXcHcYxnvtXQOL8MS5haKTOlxjIOCCCGDKezKwDA+oFUebwreSFUYRh4jzBcAjlSOoICmL21DhjnHsk7FsAHmdq7NqVq8atJcVh9nyf30LC2uIwg4yNS+vSpIKSKpU/XoFcKxHUqMkEHH2SM1pyTMqpJMUmiTL/SovK8QAzzAATsAN2jYdcaMZzPDhV3rCm1745gljMfx7Np/uZ91bnD/AOEVbi5aRceeJUjSJs7sgOjXo3x7WSM5O5qvtdk3Lesd3DWufemsvK8cdiepc0+uSe8MSyvZwtcAiYopfUNLZ9WXsxGCR2JNSlYWs12yKgUpSgFKUoBSlKAUpSgFKUoBSlKAUpSgFKUoBSlKA/9k="/>
          <p:cNvSpPr>
            <a:spLocks noChangeAspect="1" noChangeArrowheads="1"/>
          </p:cNvSpPr>
          <p:nvPr/>
        </p:nvSpPr>
        <p:spPr bwMode="auto">
          <a:xfrm>
            <a:off x="63500" y="-698500"/>
            <a:ext cx="2066925" cy="143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80" name="AutoShape 4" descr="data:image/jpeg;base64,/9j/4AAQSkZJRgABAQAAAQABAAD/2wCEAAkGBhQREBUUEBIWFBISFhUVGBQXFxgXFhUVGBkYGB0XFRcfHSYqHBojGxcVHy8hJCgpLSwsFx4yNTAqNSgrLikBCQoKDgwOGQ8PGi8kHyQqMDIvMik1LywsKiwuLyoqNS0qLi0vLCwsNCkxLywuMCosKSksKSwpLCwuLCksLC4sKf/AABEIAKAA5QMBIgACEQEDEQH/xAAbAAEAAgMBAQAAAAAAAAAAAAAABQYBBAcDAv/EAEYQAAIBAwIEAwQFBwcNAAAAAAECAwAEERIhBRMxQQYiUTJhcYEUI0JikTNSU3KhscEHFRYkQ4KSJTRUY3OTlKKz09Th8f/EABsBAQACAwEBAAAAAAAAAAAAAAADBQIEBgEH/8QANxEAAgEDAQYCCAUDBQAAAAAAAAECAwQRIQUSMUFRYXGBBiKRobHB0fATFDLh8UJSYhUzQ1Oi/9oADAMBAAIRAxEAPwDuNYzQ1XeO8XXm8oTiOOJTLcyK45kQyojjxgkcwsxz1IjIAywoCxZqGvvGVpDIY3nHMX2kRXkZf1witpPuOKqcrvIxJaWOE+zbmRiOpJaVsksxJ9nOkABcHfOYogihUAVQMBVAVQPQAbAfCubutv06cnGlHe78F5dTfp2UpLMnguHDPFFtcNohmUyDP1ZykmBg55bAMV3G+MVKZrnNxbrINMiq67HDAEZHQ4PcevatfRcojcq8nLAkxKXGhRtpRtSuWA7ltRO/upb+kFKelWLT7a/TAnYyX6Xk6dms1R7f+UIxMi30ccYcbyRSvIFwN5HjaJSkWdtWWC5GT3q7Bqv6VanWjvU3lGlKLi8SPqlKVKYilKUApSlAKUpQClKUApSlAKUpQClKUApSlAKUpQClKUBhq5ZxC5En0ZoC0hgt1lmAAUTvdCOXO5/KjlCTScflVGe1dTauUyXDpd3jaTKn0rRpTeSILHGBkFvMhGDtuM9CDlava1WVO1lu8Xhe3j7vvJsW0VKosm/bXKyLqjYMpyMj1BwQQdwQQRg71618pEqklVALHLEADU2wyfU4AGT6CvO8uRFG8hBIjRnIG5IUE4A9dtq+eYzLES9zhantUHcq7uzWchMgIRnkbNuNDboVxlju48vQndgRit3iM+rlxo4Uzk+YHflKupmjI7kYAbtqz1xW5BAqKFRQqKAAoGAoHYD0qaD/AAlvc3y5Y79f2MH6zwQXDJGMQTpczNJz2YAlCjaXOD7QHljTqMFT0BFScVx9Ce3dZSi82KFjNM/L5JGGzrcKpCLlTgHKgb6sV8mFIGnnY7SBGYactlF0AAjds4UBfzice1XjBCzvzZdmwQkYJxGpxnV6yHYE9BjA7lriwdSVZTptqKab7v8At8uHRLXmatZRUMPj96/M6Zw/i8M6loJY5VBwTG6uAfQlSa2wa5cbVdetRpl6CVPLIB6BxvjYbHY43Bqy+GvEU0lyIJSrKIGk5mnS5ZXjXzAHG4c9FHSuxpXEZvHMq5U3HUttKUrYIxSlKAUpSgFKUoBSlKAUpSgFKUoBSlKAUpSgFKUoDBrnXHb2BOJvGkweWZFZ4xvypI1C+duxePSQp/Qse4qfknu7uSUW08dtFBJyixi50zuoOrqwVE8yY2Ynf2a97fwfH9DNrcMZlZ3kL4Eba2kMutdGNLhjkMN9q1by2VzRlSfP3MkpVHTmpFcpXxxCzuLT8ujTR5P9YiUHAJwvNiHmDbgeQMO+2cDR4pxflR6wjdV3lSeFACQMtIYSFxkHzYr5/U2bdU57jg/FcPb9S7jcU5LOTVTh7QzxsELwQwyomneRNbRYTST5gFQgEHODg9MtK2tzrGdDpg4xIukn3jfp/wC6W0zMPMoBwpyrakOR9hsAkfEDscYNewrXq1HLSS1X8kkYpcCMll5k5XT5INJzvvKwyAPULG2fjIMdDWzWjwaQtGXbrJJMwHoOYwA/ACtm4ViAqHSWOkyHGmFcEtM+SBoRQW3O5wNs12FrQ/Dpxpr7ZWVJ5bkyM4tcPIGjhOkseWHOQHlUqXRTj2Ej1l3GMHSgOonF3/k74cFhacECObAhRQAqW6FghH3nyWPu0Dtk1bhFh9PmjSI4tbdCkYUtqjtpDnXKzHUZplQAHbSpZhud+qQxhQFUAAAAAbAAdAB2FXVKmo8DTnJs+6UrBNbBGM1qcT4rFbx8y4lSJB9p2CjPXAz1O3Qb1W+MeLXctHY4BVtLXDrqjHUMsK5Gt1IAyfKPvEYqGjtFDs5y0r+1Ix1Ow9Cx6L90YUdhVNe7Yo2r3F60ui5eL/k26NrOprwRZB4+tznlrPIBjzLBJg59NQGax/T63GNaXEYJxqaCQgdfa0g4+NQVeN3eLEuW7lUVRuzuxwqIO7MdgP4ZNU8fSGvOWI00+2ufvyNp2MEsuRf+HcViuE1wSpKnTUjBgDscHHQjI2O4razXO14A8TLLIXPEJyVgjhcokMa7nnP/AGiDUGdiGG4CKdi1o4bxKaJo4L3S0sgISeMYimZQW0lTvHJoVm07qQpwdio62lKUoJzWH0448yrkknoTlKUqQ8FKUoBSlKAUpSgFKUoBSlKAqXihJbIPdWjonMeITJKuYd2EZuCQVYMqlNR1Y0p0yM1bAa8ru0WWNo5FDJIrIynoysMEH4gkVo+G7lnt15p1Sx5ikOwJkj8rNgdNRGvHowoCTIr5lhDAhgCrAgggEEHYgjuK+6UByDjPEIoLl4bUyRgz8pYgsenmBV18sv5Y4svGAu3nzjOoATUUuQDgjO+lhgj3Edq2/E3hJjJI0Nuk8N0dU0RYI3N0hdY1EKVKovQhgwyM58sNw3mq8sVwNM0bJmMEsixsvkMbkDWDhst3ZW6YriNr2k1KdXdws8dNc/fPnz1Li1qppRya/CozHGyOc8uSUbddBcupx71cH5iqPxvxDNHJACxmE31xjChQIpHDLGNskFEKnUcDfttV+vbUpJzUUsH8sqDJJAGFdF7uMBT0yv6oqoz2UUmCr4eD6gNGvN1whVkAC9Qyqyjfo2rIO4rodj1adzSk9N7C46Y6+H0K68zSqQzndy8418NCYseLS3FuQqyQoJjGgil5UlzNJKsazTyKeoZo12YjyuSCNIHXJb6O2iU3EyqoCqZZWVAzY6knA1HGcCuQ8JtH0C31ONEsbjzq00Ma6JVLMMgMZk8oO+k+7axiyTmcwrqlP9o5LyY9A7ZKjcnSuBv0qC62tTs5ODW8+3DH32Jqds63rLRd+Jc4PFtnIwRLy3Z2ICqs8TMxPQABskn0FRPizjjFjawEgkAzSg45cbZ8iMDkTMNxj2VOrYlMw00IdSrKGVgQVYZU+5h3Fa3CeGiCMKCSx8zsWLFnIAPmO5AACjPRVAquq+kDnRkoR3Zctc+fBE8bHEll5RtRxhQFUAKNgB0A91fVKVyjeeJZCtvwvaK2q/mwIo1bkEkFeXg67gb/AGxlVzuEB/PIEXdQGZo7dQSbltDEHSUhG8rg9iEOB95099WbiVkk88FmEH0aFVnlQY04RgIImB+yXRmx/qR2yD1mwLJPNzLwXzfy9pWXtX/jXmRfh3xAGummujpN2wht2yNESqAwtJRnMV3lmZkbqQApOnAt3EuHLPE0T50uOqnDKQcq6Hs6sAwPYgGoHxR4V5muWCNHeQBZ4H8sd3GpBAZh7My4zHL1BwDtgrT+FySc0Qwx3UylJJI7xb1o7h0UlGRraZirSxSfVvnG4DYGcV1pWHQuBcSdtUFxpFzDjVpORJG2dEyjqFbBBB6MrjcAEzFcxj8UtBeRPcF5FQtBJMYmjniSUtoW6t165lSIJMi6G1OMA4zbP6e2f6V/9xP/ANusZTjHiz1JvgWKlV3+n9lkBrgJkgZdJY1ydt2ZABv6mpCw8RW07aYLmGVsZ0xyo7YHfCk7V6mpao8awSVKwDWa9ApWDXOX8WXlyIzEwgik5sgZEUyBAy8pGLl1y6NqbC7FSPjrXF1StoqVR4z/ACSU6cqjxE6PSuX2l/dhC11dSLphj1FXULrCkyvsu2D0I2wOlWjwX4n+kRJHLzBOFcgyJpMsaPpEvpqKtCzDAwZOg6CC22jRuZuEOK68/DqZ1KE6ayy0UpSrAgBqv8v6LfFgDyr7APQKlyi4BI9ZY8LnbBgXqX2sFanFOGpcRNFKCUcYOCVYEHIKsNwwIBBHQgGgNoVmongHEGZWinZTcwELJgadWd1lCZOFcDI94YfZOJagMGqv4ysH8lxGGbl5SSNQCWjYg6x3JjIJAGdnfAyatNYIqGtRjWpunPgzKEnCSkjniuCAVIIIyCDkEHcEEdQR3quR8O5s0qSq3mneRsh9LxY0qNYwMFdAxnouCKs3iThg4exmUk2khJ5YGpopmJOIxnLJI2wQAlWIx5WOnTsFkwWmOGbpGPZjXspP2n65bpnYbAVxLVbZU6sdPWi4p9nzXde72ZtXGF2oN50efZyfY94IFRQqKqKOiqAqj4AbCk0oVSxyQoJwAScAZ2A6n3V915zhtJ5ZUN2LAkD3kDrgZONs9MjrVGnmWpvcEaaTE3rKCdEcA1DI08x3yu352lGPwYeoqQrxtbURggEksSzMxyzMe5P4AegAA2Fe1Z1JJvQ8isClKVEZEh4UtHN3JIwPLSJETbYuzOXOc9QEjHT7dSfhhWka4uHwedMyxkEn+rw/VJv6MwlkGP01Q/hjiwjteIzFjogmlOfTlWtvqwPcyt881P8Ag+0MXD7VGbUywRaj6sVBJ/Emvpmzqf4drTX+K9+pz9eW9Uk+5MGubeI79be+NxafWiORTOqlVjjlOiCRZJWKqC8LIdOrIe3hyPMc2zxXcy8tILZtM11IIg/UxRgF5JQPVUUgffdPWqeFSR1WFVWztCY7ZFzgsNSSTt+cSS6qTnILP1esr27haUnUl5LqzylSdWW6jPiLxDa8Rs2ZRPbXapIIxJDMrjI3icqpDRPgAjJHQjzKCPqPiAZQx1KWAJUq+VJGSPZ7dK2KVw9/tL87u70cYzwfXyLijQ/Bzh8TWl4iijJLY9ySH9gU1qy8Zt3BV9TKdirW87KfcQY8GpOlVylBa4ft/YnaZEwyWluQySR2xbDALL9GBxtkxalB+ampSDiF0hDQ3ZdTvpmRZkIx1Vl0N6HZsbV9Vo3HAoJG1NCmvOrWo0SZ335i4bv61vUdoVqf6akl/wCvc8IhlQjLjFfAmOIeMLjllFt8MwCieNw/LyMcwxMAcg4IUFgM7ttvowwrGgVRhUAUe4AYrTXhJRSIZ5U9NZEwXqcDmAnGT6599eMtrO5VJhHJCT5ymULjbAdGJwgwS2lyW2GANWc7q8nebqqTWF5Px6Z8/qY06UaWd1cReIbtGjXaBwA0vUyDO4hHTSQMcw5HoGBDBxuz3WVRmWLPLYuY0gO5aVmG4XCgEb5AAxuTUtXlParJp1jVpYOAemodCR3x137gHtWpTuHCacdEun2uJLKnvJ5Lp4e4x9Jt0l06SdiAwZcjujjZkPUEdiOhyBiofwC7NFOxIaFrhzCQc+UKgfB6Y5ok6d9XelfSaM3OnGbWrSftRz88Rk0W2hpSpjwiOPcIeXRJA/LuYNRic5KHVjVFKo9qN8LnG4Kqw3UV68H4yJ1IZeXPHgSwlgzRsRkbjqhwSrYGoem4ElWjxHg8c+C2VdAQkqEpImeulh22B0nKkqMg4FAb1YJqui6u4Z7eOZkkhcurT4CM7FXKI0efK2w8y7NvsmwO5x7jn0flhYzNJK4URqfPoG8jgY30rvjuSBkZzQFb8S3/AD73l6By7NQdRG/0iVc+XbosLDf1m+6a160uE3BlRpW6zyzSdMYBkYKvU9FCit2vnG1a7rXU30eF4LT9y+toblNClCa1eG3DSR8xsASHUi4wRGcadW5yxHm/vAdqrlF4bJ864NqlKVieihpSvQa9gQeCcWGft8SB92QT+4iukQxBVCjooAHwAxXOrW2/yZxlYx5mNwwA7u1jbsfmWNX/AIbc8yGNz1dEb/EoP8a+oWkt6hTf+K+COcqLE2u7Kt434gImd+8FlcuvoWkaONQfmB+NRcFsIkWNPZjAQfBRgfurH8rkX1TH8+BBj3R3lq7Z/ukn5V6v1PxP765v0kk80l4/IsLBfqfgYpSlckWYpSlAKUpQClKUArDShBqY4VfMT6Ku5PyANZr5W0aeWOFdhI2XOAcQp5n8p2IY6I+/5YHBwant6Lr1Y01zZhUmoRcmWrwfAU4daK4KsttApUjcERqCD7waVNBQOnalfUsHOGaUpXoFKUoDQ4vwhbmPQxKlWV0dT5o5EOVde2QexyCMgggmtey4W6lpbiUTTaWUMqctI0JB0ompiMlVJJYklR0AAqXr4l9k/A0BzLgf+awbY+oh29Pq1rdrytYgkaKOioqj4BQP4V618oqPM2+50sVhJGtf2RnTkqcGdkiOMZ0OwEmnP2hDzWH6tW9fCEWgrqlJY51GQ6x06H5ftNV6wtWe5ttP9nNrb9URSr+91/Gr9XZbCt6c7ZynFP1nxSfJFTeTkqmE+RUL3wXKuDaz5xjMc41BhnfEqjUrdcE6x93uIUTkPy5Y2hlILct8ZKqcFkIJDL03B2yMgZGek1o8V4PHcxlJlyD0IJV0OMakcbq2CdxW3ebGoV1mC3ZduHmiOldTg9dUUqlSV54VnjP1LrMmlsh/JLkZICsBpbOy7hMdSzVEsJlOGs7nI66UVx8mD4PxrlK2yLuk8bmfDX9/cWUbqlLnjxLD4Ws15VwAd5pCzD0zDHEP2R/vrZ8DZ/m20DnLLBGpPqVULn9lV7w/fywTzNJZ3fLkSALiLV50M2oFQ22zpv0/CpXgq3sUIVbaDRl2RZLh0kRHdnWN1W3cBkVgpw7Dy9a7iwjKNtTjNYaSKes06kmup4+PrPWEBIHNiu7cZ7NJA0gb4AW7fMiomOcOocdHAcfBhkZ+RqeuvDEt6i/zhIqhH5iRWxdQjAkIzTN5nYKT0VB5jlTsa3ovB1osaRfRonSMYQSIJSvwL6jWrtLZv53c9bGM8s8ceHQlt7j8HOmclG/n+31BVnjdySAkbc1yQMnCR6m2AJ6bYrdTWya44ZnXOMCJlbP6r6Tj31f4LVY1CxqERRgKoCqB6ADYCvXFaUPR2gv1Sk/YvkyV30+SRzqKC6cnRYzYHd2hjz8AZM1vjw/dNGGWONXPVJJcY6/aRHH/ANq70rajsOzX9LfmyN3lXqUY+G73GyWwP+2lI/6Arzh8J8QOdctmm+wCTybe860/d+FX2lTR2RZx4U/e/qYO6qv+oo/9Dr3/AEm1/wCHm/8AIryn8JX4xpks5Ac6gyTx7eg88mfmPlV9pWX+lWf/AFr3nn5ir/cUG28I3cSqkcVsEXbHPmwo9FzAdvd8KluB+HpUuedJhRHHLEADq18xoWLZ7AckDfc6jsMDNopXtPZltSqqrCPrLu3x8WJXFSUd1vQUpSrEgFKUoBSlKAV8Teyfga+6+JRkEe40Bzfhs+uGJ/z442/xIp/jWxWhwFs2sOQVKxohU9VaMaGB+DKRW/XyqrHdqSj0bOki8xTPfg0pF9bgdGE+fkimr5VG4NpF3AzNj8oij85mQnH4Kx+VXmu62E07NY6v4lNef7rFKUq7NQVjFZpQGMVmlKAUpSgFKUoBSlKAUpSgFKUoBSlKAUpSgFKUoBSlKAVg1msGgObW1sYjLGc4SecLkYJQyMwP/N1r3r04ypTiEyt0lSKdDg7jHJcA9DpMcZ2/Sj1rQ4teGG3lkUAmOORwD0JVCwBx22r5xtGg43k4dZfHX5l9QmnST7fA2VYLPbu7KiRTh2ZiFAUxyoMk/edR866IDXOblAyMCMhlYYI6gjoR/CrV4Q44lzaxESrJMsUXOXI1pIVGoSLsVbUG2IHQ10Xo9VzRnTfJ59v8GjfRxJS6k7SsA1mulK8UpSgFKUoBSlKAUpSgFKUoBSlKAUpSgFKUoBSlKAUpSgFKUoBSlKAq/jQhWt25eSzPFzO6Bl16cejNGv4Cq1eDUVRlDRSiRHz712HXcHcYxnvtXQOL8MS5haKTOlxjIOCCCGDKezKwDA+oFUebwreSFUYRh4jzBcAjlSOoICmL21DhjnHsk7FsAHmdq7NqVq8atJcVh9nyf30LC2uIwg4yNS+vSpIKSKpU/XoFcKxHUqMkEHH2SM1pyTMqpJMUmiTL/SovK8QAzzAATsAN2jYdcaMZzPDhV3rCm1745gljMfx7Np/uZ91bnD/AOEVbi5aRceeJUjSJs7sgOjXo3x7WSM5O5qvtdk3Lesd3DWufemsvK8cdiepc0+uSe8MSyvZwtcAiYopfUNLZ9WXsxGCR2JNSlYWs12yKgUpSgFKUoBSlKAUpSgFKUoBSlKAUpSgFKUoBSlKA/9k="/>
          <p:cNvSpPr>
            <a:spLocks noChangeAspect="1" noChangeArrowheads="1"/>
          </p:cNvSpPr>
          <p:nvPr/>
        </p:nvSpPr>
        <p:spPr bwMode="auto">
          <a:xfrm>
            <a:off x="63500" y="-744538"/>
            <a:ext cx="21812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4582" name="Picture 6" descr="http://www.guiasaude.org/wp-content/uploads/como-parar-de-ronc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472" y="4174642"/>
            <a:ext cx="4752528" cy="2683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5508104" y="476672"/>
          <a:ext cx="3419872" cy="618705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67800"/>
                <a:gridCol w="2252072"/>
              </a:tblGrid>
              <a:tr h="734057"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dB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Equivalencia</a:t>
                      </a:r>
                      <a:r>
                        <a:rPr lang="es-ES" baseline="0" dirty="0" smtClean="0"/>
                        <a:t> sonora</a:t>
                      </a:r>
                      <a:endParaRPr lang="es-ES" dirty="0"/>
                    </a:p>
                  </a:txBody>
                  <a:tcPr/>
                </a:tc>
              </a:tr>
              <a:tr h="419461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130 dB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Avión despegando</a:t>
                      </a:r>
                      <a:endParaRPr lang="es-ES" dirty="0"/>
                    </a:p>
                  </a:txBody>
                  <a:tcPr/>
                </a:tc>
              </a:tr>
              <a:tr h="419461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90</a:t>
                      </a:r>
                      <a:r>
                        <a:rPr lang="es-ES" baseline="0" dirty="0" smtClean="0"/>
                        <a:t> dB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Bocina</a:t>
                      </a:r>
                      <a:r>
                        <a:rPr lang="es-ES" baseline="0" dirty="0" smtClean="0"/>
                        <a:t> de un coche</a:t>
                      </a:r>
                      <a:endParaRPr lang="es-ES" dirty="0"/>
                    </a:p>
                  </a:txBody>
                  <a:tcPr/>
                </a:tc>
              </a:tr>
              <a:tr h="734057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60 – 80 dB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Ronquido severo</a:t>
                      </a:r>
                      <a:endParaRPr lang="es-ES" b="1" dirty="0"/>
                    </a:p>
                  </a:txBody>
                  <a:tcPr/>
                </a:tc>
              </a:tr>
              <a:tr h="419461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100 dB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Perforadora eléctrica</a:t>
                      </a:r>
                      <a:endParaRPr lang="es-ES" dirty="0"/>
                    </a:p>
                  </a:txBody>
                  <a:tcPr/>
                </a:tc>
              </a:tr>
              <a:tr h="419461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70 dB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Tráfico intenso</a:t>
                      </a:r>
                      <a:endParaRPr lang="es-ES" dirty="0"/>
                    </a:p>
                  </a:txBody>
                  <a:tcPr/>
                </a:tc>
              </a:tr>
              <a:tr h="1048652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50 dB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Ronquido de intensidad moderada</a:t>
                      </a:r>
                      <a:endParaRPr lang="es-ES" b="1" dirty="0"/>
                    </a:p>
                  </a:txBody>
                  <a:tcPr/>
                </a:tc>
              </a:tr>
              <a:tr h="419461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40 dB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Conversación</a:t>
                      </a:r>
                      <a:endParaRPr lang="es-ES" dirty="0"/>
                    </a:p>
                  </a:txBody>
                  <a:tcPr/>
                </a:tc>
              </a:tr>
              <a:tr h="419461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 dB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Tic-ta</a:t>
                      </a:r>
                      <a:r>
                        <a:rPr lang="es-ES" baseline="0" dirty="0" smtClean="0"/>
                        <a:t>c de un reloj</a:t>
                      </a:r>
                      <a:endParaRPr lang="es-ES" dirty="0"/>
                    </a:p>
                  </a:txBody>
                  <a:tcPr/>
                </a:tc>
              </a:tr>
              <a:tr h="734057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 dB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La respiración</a:t>
                      </a:r>
                      <a:r>
                        <a:rPr lang="es-ES" baseline="0" dirty="0" smtClean="0"/>
                        <a:t> de un bebe</a:t>
                      </a:r>
                      <a:endParaRPr lang="es-ES" dirty="0"/>
                    </a:p>
                  </a:txBody>
                  <a:tcPr/>
                </a:tc>
              </a:tr>
              <a:tr h="419461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 dB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Umbral</a:t>
                      </a:r>
                      <a:r>
                        <a:rPr lang="es-ES" baseline="0" dirty="0" smtClean="0"/>
                        <a:t> de audición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2 Marcador de contenido"/>
          <p:cNvSpPr txBox="1">
            <a:spLocks/>
          </p:cNvSpPr>
          <p:nvPr/>
        </p:nvSpPr>
        <p:spPr>
          <a:xfrm>
            <a:off x="899592" y="620688"/>
            <a:ext cx="4320480" cy="266429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considera no patología cuando el ronquido es inferior a 40 dB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es-ES" sz="3200" baseline="0" dirty="0" smtClean="0"/>
              <a:t>La OMS</a:t>
            </a:r>
            <a:r>
              <a:rPr lang="es-ES" sz="3200" dirty="0" smtClean="0"/>
              <a:t> ha definido el máximo soportable en 65 dB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87624" y="3501008"/>
          <a:ext cx="4176464" cy="316835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88232"/>
                <a:gridCol w="2088232"/>
              </a:tblGrid>
              <a:tr h="914651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Tipo de roncador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Ocasiones</a:t>
                      </a:r>
                      <a:r>
                        <a:rPr lang="es-ES" baseline="0" dirty="0" smtClean="0"/>
                        <a:t> que se superan los 55 dB</a:t>
                      </a:r>
                      <a:endParaRPr lang="es-ES" dirty="0"/>
                    </a:p>
                  </a:txBody>
                  <a:tcPr/>
                </a:tc>
              </a:tr>
              <a:tr h="529918">
                <a:tc>
                  <a:txBody>
                    <a:bodyPr/>
                    <a:lstStyle/>
                    <a:p>
                      <a:r>
                        <a:rPr lang="es-ES" dirty="0" smtClean="0"/>
                        <a:t>No roncador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Menos de 150</a:t>
                      </a:r>
                      <a:endParaRPr lang="es-ES" dirty="0"/>
                    </a:p>
                  </a:txBody>
                  <a:tcPr/>
                </a:tc>
              </a:tr>
              <a:tr h="529918">
                <a:tc>
                  <a:txBody>
                    <a:bodyPr/>
                    <a:lstStyle/>
                    <a:p>
                      <a:r>
                        <a:rPr lang="es-ES" dirty="0" smtClean="0"/>
                        <a:t>Roncador</a:t>
                      </a:r>
                      <a:r>
                        <a:rPr lang="es-ES" baseline="0" dirty="0" smtClean="0"/>
                        <a:t> medio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Entre 150 y 300</a:t>
                      </a:r>
                      <a:endParaRPr lang="es-ES" dirty="0"/>
                    </a:p>
                  </a:txBody>
                  <a:tcPr/>
                </a:tc>
              </a:tr>
              <a:tr h="663948">
                <a:tc>
                  <a:txBody>
                    <a:bodyPr/>
                    <a:lstStyle/>
                    <a:p>
                      <a:r>
                        <a:rPr lang="es-ES" dirty="0" smtClean="0"/>
                        <a:t>Roncador</a:t>
                      </a:r>
                      <a:r>
                        <a:rPr lang="es-ES" baseline="0" dirty="0" smtClean="0"/>
                        <a:t> moderado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Entre 300 y 500</a:t>
                      </a:r>
                      <a:endParaRPr lang="es-ES" dirty="0"/>
                    </a:p>
                  </a:txBody>
                  <a:tcPr/>
                </a:tc>
              </a:tr>
              <a:tr h="529918">
                <a:tc>
                  <a:txBody>
                    <a:bodyPr/>
                    <a:lstStyle/>
                    <a:p>
                      <a:r>
                        <a:rPr lang="es-ES" dirty="0" smtClean="0"/>
                        <a:t>Roncador severo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Mas de 500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260648"/>
            <a:ext cx="7498080" cy="4800600"/>
          </a:xfrm>
        </p:spPr>
        <p:txBody>
          <a:bodyPr/>
          <a:lstStyle/>
          <a:p>
            <a:r>
              <a:rPr lang="es-ES" dirty="0" smtClean="0"/>
              <a:t>45% de los adultos: ronca de forma ocasional</a:t>
            </a:r>
          </a:p>
          <a:p>
            <a:r>
              <a:rPr lang="es-ES" dirty="0" smtClean="0"/>
              <a:t>25% de los adultos: ronca de forma habitual</a:t>
            </a:r>
          </a:p>
          <a:p>
            <a:endParaRPr lang="es-ES" dirty="0" smtClean="0"/>
          </a:p>
          <a:p>
            <a:r>
              <a:rPr lang="es-ES" dirty="0" smtClean="0"/>
              <a:t>Hombres:</a:t>
            </a:r>
            <a:r>
              <a:rPr lang="es-ES" dirty="0" smtClean="0">
                <a:sym typeface="Wingdings" pitchFamily="2" charset="2"/>
              </a:rPr>
              <a:t> 4% - 29%</a:t>
            </a:r>
          </a:p>
          <a:p>
            <a:r>
              <a:rPr lang="es-ES" dirty="0" smtClean="0">
                <a:sym typeface="Wingdings" pitchFamily="2" charset="2"/>
              </a:rPr>
              <a:t>Mujeres: 3% - 14%</a:t>
            </a:r>
          </a:p>
          <a:p>
            <a:pPr>
              <a:buNone/>
            </a:pPr>
            <a:endParaRPr lang="es-ES" dirty="0" smtClean="0">
              <a:sym typeface="Wingdings" pitchFamily="2" charset="2"/>
            </a:endParaRPr>
          </a:p>
        </p:txBody>
      </p:sp>
      <p:pic>
        <p:nvPicPr>
          <p:cNvPr id="22532" name="Picture 4" descr="http://consejoguia.com/wp-content/uploads/2010/08/C%C3%B3mo-hacer-una-cura-natural-para-los-ronquid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185592"/>
            <a:ext cx="4211960" cy="36724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692696"/>
            <a:ext cx="8316416" cy="2276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   Cualquiera de estos factores, predispone a la reducción de la luz faríngea.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1259632" y="2276872"/>
          <a:ext cx="73448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908720"/>
            <a:ext cx="7498080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Factores que influyen: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Obesidad</a:t>
            </a:r>
          </a:p>
          <a:p>
            <a:r>
              <a:rPr lang="es-ES" dirty="0" smtClean="0"/>
              <a:t>Factores posturales</a:t>
            </a:r>
          </a:p>
          <a:p>
            <a:r>
              <a:rPr lang="es-ES" dirty="0" smtClean="0"/>
              <a:t>Alcohol y sedantes</a:t>
            </a:r>
          </a:p>
          <a:p>
            <a:r>
              <a:rPr lang="es-ES" dirty="0" smtClean="0"/>
              <a:t>Sexo y edad</a:t>
            </a:r>
            <a:endParaRPr lang="es-ES" dirty="0"/>
          </a:p>
        </p:txBody>
      </p:sp>
      <p:sp>
        <p:nvSpPr>
          <p:cNvPr id="2052" name="AutoShape 4" descr="data:image/jpeg;base64,/9j/4AAQSkZJRgABAQAAAQABAAD/2wCEAAkGBhQSERQUEhQVFRUUFBUVFRQXFxQUFRQXFBUVFBQUFBUXHCYeFxkjGRQUHy8gJCcpLCwtFR4xNTAqNSYrLCkBCQoKDgwOGg8PGiwkHxwsLCwsKSwsLCwpLCwpKSkpKSksLCwsKSksKSkpLCwsKSwpLCwpKSwsKSwsLCwsLCksLP/AABEIALcBEwMBIgACEQEDEQH/xAAcAAABBQEBAQAAAAAAAAAAAAACAAEDBAUGBwj/xAA/EAABAwEFBQUGBAQFBQAAAAABAAIDEQQSITFRBQZBYXEHEyKBkTKhscHR8EJicoIUI1LhFTNDsvEWJJKTov/EABkBAAIDAQAAAAAAAAAAAAAAAAABAgMEBf/EACgRAAICAgICAgIBBQEAAAAAAAABAhEDIRIxBEEiURNxYRRCscHwMv/aAAwDAQACEQMRAD8A89cS/PAaa9UwFEMc97kpiFyW37O9CKr4ghO4+E1QIxikTRbjNYj+lBsMVjb5/FR2aTw+SfYTvAeTnD3quS+L/YJ/OP6f+h3uo4jmiGCCf23KO+UJWiyyYmqN9lBbz1SiZTNR2m13eZ0UVbdIk2krkB3JGiJrTyVJlpJzcfIKQWgan0VrjIpjKH0XTH0QUVU2kau9ybvxz9yjxkT5w+iy5+NAnCrCVv5vcn/iG8/UJ8RckWQ5KpVcTjQ+oRfxA/pPqjix8kOXfdEwJ+wnFqH9PvKX8QNPeUV/ArJAEbVELVyHvS/iDoPRKmHIttaE5Daqp350b6BN3x/L6BLix8/4LbrqEOZxVb+JPL0CRtR19wT4sXIsmRlURkZyVE2t2vuCH+LdqUcGJzLhlYP+EzbUwmgwKp9+TxPqq8jTWufxCmolcptbRskBULXHTFRRW8jPEa8QpnWtrk1FpicoyRUMiFo8QSkFKoYnY+StfRnv0E84pKJ78UkqFyLHc0UrJDxRBicRqDf2aEq6EZAeKZkid7BQpohWnQpUqJW7DsrsEexTjINH/FBA3A9Slst9JJBzB9yjLcZAtOP/AHolt2EhUcczRic9FatcVXg8lStDcD1UYU0kWTtbQrTtAnLAe/0VMmvLnxKMxgIbiuikuiiVyewQQnqnEaMRJ2gSYFUQPJGYUwjS0T2NeRX0xakGpBYQckSldTiNA7BRBE2JSCJFoWwA5OHou7CIMCQbB7xLvkRYENwIVA7I3SoTKpCzkhMfJPQtkTnpgUZYhDeSdoVMFyaqkpyTFqLDiRFtULmff91IicMCpKRW4ANiy5hDGyhKlPDogLsSi7I8UkVJj4inTTjxFJWoob2a906IgE18pmkrKb0x3NwPRR2TgpC0qKzHLqj0HtEjHUcQgsZpO7mAUUmD+oUTXUn/AG/NPtP9Cfa/ZqWj2h0VKXIqxaH4joVUc+oPmq4Ium9AOaEF3mrFk2ZLLhEx7z+VpPwWpHuFbjiLO/zLB7iVcot9GdzS7MRrCp2xlHb9lzWd12aNzD+YUB6HI+SjY8pNNE1JPoTmFDTkpHSFQumSQ20FdCVAou+TiUJ0LmiagTgBRiVG2UJUPkgwnQd4EDpOqKDkiUlG0qt3vJLv+SOIuaLZKivKEz8kg8ooTnZLVMUN4pXigdgkJqJ8UDggLEkXBM1lUu7QFjXgne7AoRClK2gKerItuhjw6IeJUdpkoPJQSkmitjGzNKdBPxJSRtGCStoyt7NUFECgDUXd81jZ1EIuVRjqV6/NWzQBUXv9pOKIzdEzn1d5KN7x3zeh+SgMmKBsLnTRtYCXONABiSTkArowKpZf8mtajeMbWAuc4kAAEkngAF6Jul2X4B9rFScRFXwty9sjM8suq2txtxG2VofKA6cjE5iMH8LfmV3McFFdiwpLZmzeS5P4lWx7KZG0Na0ADIAAAdAFdZZ1N3aa6eC0GO7IJrCxwIeAWnMOAI8wcFxG8vZdZpgXWYGCThQHuna1Zwwri2i7g5+LEoHy4qMop9k4TlF6Z4jN2X24EikR53yK88WqGPswtzj/AJbP/Y3HovUt5N/rJYx/NfWQiojaLz9MRkB1ouPtnbdZyw3GSsfgBeDTgTQkUOYFaA4Kn8UDR/UzOEtu7E8cvcuid3nBoF6vMFtQRzU8m5drZnZpf2i//tqqG0u0G0Pkc6MmMF1Qbxe/HOrjhjnQADRamxu1e1RuHeAPYGgBuTq1zLjWvFR/Cvsl/VP6K0u7lpYKus0wGvdv+ioloyOB0OB9F9DbH2m2ZkL2/wCswPaONCKmvStOqtW7ZcMppJFG/wDUxr/iEPx/pjXl/aPnDDRKCyPkNI43vOjWud8Avdf+lbIZCxlmgaPxu7tpP6WgjDqujsGzoYI2shYxjW4ANwHnqeeKS8f7ZJ+WvSPEtjdlNrnbeeBC2mF+pcf2NxHmtXZnYw84zTNbicIxeqNbzqU9F6btLemzWeokkAcPwipPoFjs3/gLiaODK+0Rh/b70UuOJOmyt5c0tpGazsmsYZdIeTgb97xYZ5YUxGFFStPZDZjS7JM3PCrXYDq3ouzj29FI0GN7XVrkRpp5KaU0NPytHzKt4Qfop/NkXs8ttXZBID4LQ0in4muB86VGioP7LbWMjG7o4j4tXsbW1xKlhgqo/ggya8maPDZuzy2t/wBG9+lzD7qrEt+yJoDSWJ8el5pbXoTgV9Lss6G27MjlYY5WNex2bSKj/nmovxl6ZZHzH7R8uhxBywKcu5Lst/dwH2Jxkj8dnccDiXRk/gf8jx6rjCFklBxdM3wyKStAEqK0PwKOihnOHmiK2Kb0VrWK5IK/BSvdxUcThdJcT5Cq0roxSqx2z0CSpOlFeKdW0Y2zoBIiMwVYuUZKycLOo50TOmqq8mTk9UNc+imlRU5WPewC9R7KNzxUWyVtXGohB4DIydTkOVdV5/ujsU2u0RRfhJq86Mbi7pp5r6N2bZwwBrRQAAADIAYAK+Ed2Z8kqVFmPAq2QoXx0IPBTObToVeZQsx9+9AXEZJ+8ofvFO+nMcxkgZWlm4OGK5nfnb5slilmaQHtbRlcfG4hrcOOJr5LqZnAjHHmvG+163unLbPFiIz3kv6rvgZ1oSfMKDddlkYuXR5VJO+V5LiXOcc83Ersd3N0HBt6VhxxoBeI66Kfs83brWZ7ccmV4auXd2iySgC48Npwu1B64hZMuS3xRs8fDXykY9l2JA8FoYDTNpGI8iuf3l3CAjdJZqhzRUx8HAZ3dDyXYWXaLhJ/MZQgUqDXzrodFcm2jFUY0rgD+GulVnjJxdpmucFNVJGd2R7YvQukkkrcuxMBzDRedgK5ku9y9IltYDPBmcL1cq6c14luvsl7LVabvhjbM9oP7iTdHLJenbJlxDamgGHFdGMjkONM6PZ9no2pFTzWXvHZ7W8gQBoYGmoDqOceA5DzWxFNdAqDjl/ypLZtOOKMveQBqpSSapkU2mePbb3atEbm94wjvCTUlpqRS8SQajNV7ZsWZ7QMA0cG/EnicV2W0LSbVIXurdBLWN0AOPrRTRMDRU0A56LlypS+J1or4/Ls4Sy7MkZQg3XN8UbhleGIDhocj1Xp+zNpC0RMlGT2tNNDQVHkajyWLFGyppQtPiFMQCM6ciK+iHceTwTx8I7Q8D9LgHD5q7xpvk0zN5MFpo7CAVWhDEqNjbUrUiNQuijAx2tT0UMk1COdfhX5FQT7QDAixUT2myskY5kjQ5rgWuacQQcwV5Zvb2UWeGGWaGZ0YjY59x4D2m6K3Q4UIrljXNdHvJ2jQWVuNXuNbrGitaauyC8m3n7QLRbAWuNyImvdtyNMrxzd8OSoyTg1vZqwwyJ2tI517hzVO2ZDqjkmVK0T1wWaEXZry5FQL5KBVQ40pVE8pRc1qSowSdsC4kiJSUrIcTUNU4BTXku8VFGuxwShGafvEg/FFBZ6x2ObJDbM6YjxSPc0O43WYU6VqvTYWZHTNcruBYXR2KBjhQ3KkfqcXY+RC6yzuLTdOFcjwPJaV0ZJPZavUwdkcijYKYemhH1QMPAjy+iTjdwOLeB0UiBI0jy945FNSmWWiZza4jP3HqgpXLA8RxSGipte1dzE+W6SGNLi0ZkDgAcKryPYrYbY02m84ud3nexuFAHuOJ66EHI0wXedom1e5scuJDi0inJcbu5s3uLHEzJxbffref4j6Vp5LLnZt8ZtNmzs6IMFGgAcAOCvWm1Bo4eeAWbZX0NCsXffdt1qa1zJSxzRg2puOOYqBkeayxSbpmxX6NS68C/G8F9QA0hpa684VcaCpIBwFaYZYqrtBxgEneC9GQ95fxbQF1wjTTpTRZm5VpmdVs7SHxeF7iKXsfCajBzqceNB1Wvt/aLHSRQHHvHtLxnSNprj1cAPVS4/LiSlKo2Ud1YHd20nNxL3akvJcfiusLu6bfH4aH0xW9szY8V2rWDL0Wdt6xiNhvUoQafRbeNKzkt26N/YttjtELXNcHMcA5rh98MRRctv5IA+KF2IL2SHSrbzWinOtf2lZPZ8JLJEGuGBcSW3tTw4A8VR7RdviSUkVHdXSOniuu+KpyZk8bS7L8eFrIvoX+OSMc+6GFjZXRFwEmDg4+GpABOWVVf3iZJLE0xUveE0diwam7kT1BXPbNY0xmTAmRxkPU66rotm2urBcvHMOJoAKcjmK6LJf0dBQdbJbN3oIPeuc2n+W+48jWj2tbTDhRZ25e0LltmirhI0Ob1iJa4daOGHJbJtF0HDGi88G0TZ9oXzgBJeryODgeRafcp45fOyvLjXA922c7HyWi5vEdfqFz1itQwNcM6rdbaAG3iQR8f7rpp6ORJbOY27vA5rwGAYVq4nI5UAAx48Vzc8jpXVkkc/RtbrB+0YHzqtK1WsSA1HF1eRqarMMV01bjyXLyym296OpijBLrZYsOwrNa3PZaIwQ0UY7xNcD4QQ0g/LguT3x7MjA10tmJkYMTHm9o4kEe0BpSvVd/u1aor1HGknBpo3rdPEn1XRvAyOHJa8MIyhszZskoz0fKc8gVJ7sV6H2v7rNs8zZ4hRk5N5oybIMajQOFTTUFec1xVihRTKfIYlJqZylhjq0mowTK12QEjVJC7NJSoVmsHJiUNU1VUXhXlp7tbLNptMUYBILgX04MHtH0+Kyar0vsajcXWg0bd8AvU8V7xGgOlOHRNK2DdI9XsMHhFOC2IwHChCzIJA04qw21Fx8GDdeJ6K8zl/uvPTUfVICmeIVN05AzKZlsPPFAUWSy7iMW6cR9QmkkBF7QVqOCFsp6eiikszXA+Kl4Y0NPdRFDPM99gbXNGATdMjGvbwuA+I06A+qvWxhADgK0zAzpyXSx7kw973gkecKXatoK8cldduzHTN4PUH3UCw5cOSTtG3HmxwVHAiUVDhip5LS26K+9bu09z3YmMgk6cerTSvkVwW1i+F/wDMAN3MZEdWuoVRKLX/AKRqhJS3FmjPb2xtN3maZk8Vd2HsYOBnredIAXVzbTJo0AWBZba114vaa4U4ENI9oa9FpbOtLm1aCaE4UVuOPHbKs0uSO3se2RCwk1NMwNcgPMrHtMb7S+/K7jg0ey0aAfPMpT2NzIKuzLmn4prPbKBPNJ3xZDDFJckakVgAC5ferdjv2WggkOZC0t0cbzqg+XxXV2W2hwosLevaEsTHiNrSHtoXE5VqKNHE5lVR4p2ybcn0eY7G2s5keBxyI6Lf2PtaWXAktAPCnriuCdK+GVwd7LiaHXmuj2BtljDU5KU41tGjDlvvtHotnspAqXOd1NVxm/thzcBm34Lfg3o7yga0ny+ix97doX2Bt2lNc1VDUh5LcXZr9m29wms7Y3n+ZEA0/maMGu9KA8xzXcfxOFBWhzANP7FfNmzbRJDJfjfcLSaHXkRxC9K2D2isddZMRG86nwnoeHQro3Rx6tHZWxlSS0Ea5kn3UVRpWpYrSH0N4EHmodpWUNf4fZdiOWo+9VnzQ/uRpxS/tKfctf10Whs7bD4CGyVdFlU4uZ0PEcvTRVdnx3XVPFXbfK0scDossW4O0apJSVMn3v2E212WSI08basdndcMWOHnTyqvmW0Wd0b3MeKOY4tcNC00I9QvqHd6UyWUV/CXM8hQj3GnkvC+1nZgh2g5wFBM1sn7sWu97a+a6kZcop/Zy5x4ya+jjXFJpQEpBOiFjlMjCSLHTLRenY1xyBPIAletybGhyMbafpCOCwtj9gDyFD7lCi2zzKzbuWqT2YJDzLS0epovY+z7YzrNZGteLsjnOe8YHEmgFR+UBU4AS4AE4nVdZC3ABp4ZqUURkyyxhcR1Wm1hGCqWeGlPirNotIBaDTEH3Y/CqtSKw3RgCrjnw+gULZicG4D3nqqdktBe29JUFxJDeIb+EU4YY+avwy6D5IAljh5KdsWoQCQpNlOqVgSiLQ/JEJSM/oo++PJOJdR9E7AMyjmFzu8u67bSAXMbLdyxuPHHA8RyK6C6Dl9+SHu0mrGnXR5Lat3A11Guc0tNLrxiBpwW1sqFkQbUeIClSMHY8NCF29v2YycXZBiMnD2h56clydu3elivD2mjEOH0VTgWqeqLstvhkY5hfdqKCuvAjzXNh5BLTwNNfRK1WN103faNactSsqxWukndvOPA8CRwWbPF9mvx2ukdBs+0kFDvPYXTRAx07xmLa5HLAngqdmluvV6yVtdpELTSOIB8zh+I/gj6Egk/pos8U5OkXSqO2cnZuzi02trmvDWFjjdeXAivGl2tW/RbWx+xR8dDJO08mxk+9zvkvU7FZw1oAFAFcDV0I4VxpnPeeXLkjirN2fsaKGSQ9CG/IqePs7shPijL/wBb3uHpUBdYWpBqksMF0iMs+SXbMmxbp2WP/Ls8LekTAfWlVW3j2JCY6d2z/wAG/RdG1U9p2a81WUim2eQ23YojNYnPipwjddaf2GrfQBR7A2nJMKPd7Buk+GpIzrQBdVtKy4kFcTZv+3tMjDg2Q32Hnk4fD1WPND2bcGTVHYMtAAxUO0LVVuGNcFRls0xbfEchb/UGuI9aKTY7i+RlTSjgRXUYj4LNxbNXJLZ3mx9n9zAxhGNKuP5nYn6eS8u7Zt2nSvhkZwa9pw5hw+a9eY6orksfeKwiVlDwNV00qVI5bdu2fME+xJG50VXuSDQ5r2ja26IfUCleBXnW8GwHxk1bRzf/AKGoSbFRgCNJE1ySiOz3b+FacnU6p/8AD3cj0KmdZHf0g9EIbTl7kwRNs+z0diMhougscK4N+35S8hjwxjTQEAEupxqfkrUXaDJEaOpJyIo7yLR8lWs8bovfjzqz0CSUMbUkBYsFqMsxJFQ2lDw5D5rnbXvYZaG44DiCQPLir+z9742ihicOlCOvAlWfmh1ZX+GdXR1cUHEqy0gLnY96I3cJD+0fVbFitzJPZcOhwPpmmpxfTIvHJK2i81yQ+/ihBRtb9/fJSIBBv35Igz780wH37/oiH399SgYrv36IqJx9/fkkCgBqVSfSmOhT9FV2hagyMlxAGv30TsKsr/4bC6vgHkue3j3CErb0Li2RviZXKoxGIVj/AKwAPgZhqTSvkFpbM3i77C4R+YYjzrRUfkxyfE0fjyQXI8gO2nufcax3eglro2gucHDAgAYnFdz2ZWaVsU7po3xudPgHtcwlrWMoaOFaVLl1tk2dDZjJK1gEtodV7vxONKAV/pA4LThjFPFxRDCouxZM7mqAsxwVi9yShhDcBkifJktCMwBa4pxEeSnvhN3iQEJB1TmtMkbn8lA95zCAKVs2MyX2mkcxmo4d27NGQ/u2lzfZc4X3D9Ncj0Wi20EhC1t7E+SVDskZU5YKtatkMeCC1vixNBQkjI1HHmrRNFXNox/uig/RCyzmNtDjTj9VnWurui13vBzHzWZaozXE4IAyH2MA44nRZ22tgRzsuuGIyIzC3jHoFDLCUhni1v7LJ+8d3ZaW1wxph0SXsHclJAqMsS04e9ctvBvM59YocsnPzrqG8ua7WTdeSRhBeGVFKgVIHGmKr2Ls1hZ7b3u6UYPmq5xm9RLccsadyPN4bE9+bjTStFvbL2ZHELzsz7l6NYd3IIfYYK6k3j6lW5dnxuFHNBGhFQq140vbL35UfSPOLUwcFYs1hAxct/aG6+NYSKcWOyH6XcOhWHtfZlqjYXxxlzmY3Ri17eIwyKqlikn0WwyRkuywLQMm0rnT6ahUjbCCA/wmuDxW70/KUNkkEoF4FhzunBzHcvvFTR7TY2R0RPiaBmKB4PEA5jgVVRoiWDvZLYy2+e8jeaVJxYeGPNdnZ9uRlrXOddvAG7iXCuOIAw815jZdoObIYpQ6ucbmA0IrgMPZIyW9Y43AG9Rjfwj8VONVZHLKKohlwQdPo68b1QA0N/rdw+NUb97LOPxOPRjvnRc5HYbw8LSfIlTM2FIf9M+dB8U1myvpFDw4l2zUbvnFXBklNaN+FVds+8lnflIGk8H+A+VcCsmLd1/G6PMfJKfdUOFMDpn9FZGeX2itww+mdNf4g15rlt/5XCKG6PC6bxHSkbyAep/2obNulMz/AC5rnQup6ZKHbW7+0Xx9210Urag+IgEEZEEgKblKUacWKMYxkmpI5mLFd9uzZaRMGovHqTX4UXmu0rPbLJjNBh/U0hw0zbWi9L3Uld3DXSAtIjF5pzGGRVWCDU22W+TkUoKmXLUL0rW8GCp6laAeqlljzcc3GqmfNQ0GfwW1HPJ2SJ3sr1QMNAi7xAD95QY5p2vUT5fPmmZICiwolKNrAoYqk8kFvtN1tBmckADN4n3WnAe18grBNAsZltEYwxKZtvJGJxSGaMloJNBlqgDBnj6qqyVWI3J0FktAo3w1UofySJ6J0KyhI8tzUMkmGI+S0ZOapWxhcKJNUNOylhokjEZTqOxk19ykY7kPvqoWuIRgq0rLAfyRAqFjlIG6JBQd1KiGeW6AT0KcuqpEQHWdr/aaD1APxWbtPc6zT0LmXXNxa9hLHN1pTDyIIWzGioouKfaJxnKPTMix7pwMpUF5GRdj8MFqtsUbcQ1o8gglnFaDP4dUBcTgkoRXSJPJKT2yds2OFKI6kqKNuClv0+qKI2P3YGaZuOQw1UPtZmg95Uwk0QFkzWAI2jRVxIVI0lIZQ2vFeLAR4QSa86YD5+SgsuDA3i4kn9IOHv8AgtC2svNp+YHyBx9yyu88ZdwyHQKL7GaM891vMobIPVU5JbzgtKGKgUhEzSlJgCmMlMgohLXPFMBQyHJMIzeKlEwVW37RDBnikMtvlawYlY9ttF41yHBZ0bnlznuNa5KZxqkhMFztETcOqEiins8XEqaRByJWOpSvFXoysy/V60XYBSI2S3k4VSOXFT3kDskoopBomc4hOJQ4UyKB2R+iSFx1CSjxHyIwUSSSkRHoja6iSSKGmR22pb8UdmkqEkkkAVoNMQqb9ol3hb7XE6JJJMCeGKgpnqeJU7AkkpAG54CC4ScfROkkBM1gCB8qSSAHa6qlaEkkh2VrfaLrSseSb+WHcq+uKSSqk9liJdiyF1XuxxoPJazHEnH0SSU4rRBvZYdkqFcaBJJSIkz30WRbIwTU4nhokkih2QQxHicSrDgGhOkhITYEEV41KnnfQJJKaK2RWMVcr1pkoEkkIZBZMcVZfLRJJACYdUD6HLApkkDA/iyEkkkBR//Z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4" name="AutoShape 6" descr="data:image/jpeg;base64,/9j/4AAQSkZJRgABAQAAAQABAAD/2wCEAAkGBhQSERUUExQVFBUVFBcYGBcWFhgaGBcYGBcYFxQVFxQYHSYeFxokHBgXIC8gIycpLSwtGB8xNTAqNSYrLCkBCQoKDgwOGg8PFykcHB8pKSwsKSwpKSksKSkpKSkpKSkpKSkpLCkpKSkpKSwsKSkpKSkpKSkpLCkpKSwpLCkpKf/AABEIAPkAygMBIgACEQEDEQH/xAAcAAABBQEBAQAAAAAAAAAAAAAAAQQFBgcDAgj/xABLEAABAgMFBAYHBAcGBAcAAAABAhEAAyEEBRIxQQZRYYEHEyJxkfAyQlKhscHRYoKS4RQXIzNysvEWQ1OTotIkVHODFTREY8LD4v/EABgBAQEBAQEAAAAAAAAAAAAAAAACAQME/8QAIhEBAQACAwADAQADAQAAAAAAAAECERIhMQNBUSJCYXEy/9oADAMBAAIRAxEAPwDcYIIIAggggCCCCAIIRoWAIQwsQe2t/wD6FYZ9oABUhIwg5FalBCH4YlCAYbU9JNksJKJizMnM/VSxiXk9TkmlamK9Zum2WT27HPSDkQqWqmpYEEngHjN7ruwqUZs1XWTFkqXMVmpRqokmusW7ZnZ9E+eJakjAElSmfIMAngCTnwjhfl76d58U121a5r8k2qWJkhYWl2OYKTqlSTVJrkYkIpVw2BNjtglykhMueFYkjLGAVJW+bslSc64uEXSOmGXKbR8mHC6LBBBFuYggggCCCCAIIIIAggggCCCCAIIR4WAIIIIAggggCCCEgFil9L0vFdc1LO8yRu/x5b5xardeUqSnFOmIlJ3rUlI8VHiIp+2u09kn2ZUmXaJUxZmSiyVYqCagmoBGUZfG492Rnl2ysSUgZkgc1MAaaVjVLg2ZFkxssrK8Lkhmwvlwcv4RCXdsfImBK5aillJPYUFJOEhVHycNlk8XVUeTH9evPq6Vactcq2ImTinq0q7OZUUlJSta1GiSkqBwjQEh8hdwYq1tRjtdnQoOjEpRDO5ShSkvpmPhFpaO3xeVy+f2f8LBBCR2cCwQQQBBCQQCwQkLAEEEEAQQQQBBBBAEEEMb1vmVZkFc5YQkb8zwAzJ4CAfQ1t15SpKcU2YiWnetQSOTmp4Rnl6dJs6a6bJL6sUaZMDqO9pfojvJJ4RWpt1qnL62epU2YaY1lyzvhGiUv6oAFYuYWpuS927pasiFFMtM6eWzloAQe5S1JccQIh7z6UbQpLSLOiUVetMWVlI39WlIDjvIiA/QUpZvgafX+sNxMxHE7tT+nn4xfCRPKuibtVPmGbOWZsw+ssvlkyQGA4Bom5F1BmdobWCjPTh8jE1Z8o744xFpnIuYIVjlqVLVvQSk+4iJQbTWlCWIlTT7RxILUFQkEPnkB3Q3tM5hRufzjlIHZcnzv90Zl8WGX02Z5R4su1kwWpM2dJJQgFhKWCXVQqIWEmgegzPdXQbqveXaJYXLU41BopJ1StOaVDcYoE+QCDpDa7reqyThOBJTQTUOO0gOBTeCSQeWRjjfgmM/l0vy3K9tVgjlZ7QlaUrSQpKkhQIyIIcEco6RxUWEJhYSAIWCEgFgghIBYIIIAggggCCCCAido75/RrPMm4cWBJOEFnOQD6ByKxjZnTbXOM2csTFHKvZQk5pljQU7zqTGh9K1pKLvm7iUA85iRnpGbXVOAFDqD79eOcdsI55XtPWWzpSd5o8O+uDaNEObbSvnx1yjnMtrg8OIyrv7vJjrtLlfd4YUE0FGrlUUzO/yI43Wp0h3J7hu3d75cd8QG0NtxqQitSC4GgrU8fOcSt2TMIGT57z+cRvdFnsOfmrcImpdE8ogrEskg/D4+d0S2Km7+sdsWUwtlvYtTLz5MO7PaQw80irX5NKZg4gtuDVz7vjHaw22grXgRuieXYt6CCIb2yz7taRxu616aefpEitDiOnsYedHtvCDMsxIz6yUH9RXpJD1LGv3uFbtGSzrT1ExE1KVKVLViDPlXGknQEYhweLZZ+kqzkdpE1FHyQrwCFlRHKPJnhd9OuOXS3QRX7Jt3Y5hYTCg/wDuIWgfiUAPfElOviWEpKFCYVlkhBCsR7wWA1JNBHK9ernfh9CxFm81IIM0JCVFgU4jgP21HTiwakSYjJZfG2WelgggjWCCCCAIIIIAggggKX0rWQKu20H2UBf4SD8AYxiw3jQVfLk/cY+htqLB11kny/bkzEh95SQDHy1ZJgwp9IOwzdhrrRvOcdJUZRc5VqpXv0YZ6eWiPvC9UpVVQGXN6DPzSI1Ft7NDQHWp9zjdFr6LbsFpty1rQCmQihIcY1lgX3hIV4gxW0SbVC2TVTDLWUqCSVBKiCyiAnEEb6EVbXM6T1ipkW097vTg0WHprkFCrGasFTQWHCXke6Kzdhfxah5cofZfpZrBNdta14RNIW45RXbEXOtPPz+ETVnmeR7/AJR2xoiNpLtExDHxeoOYI5gflFfsFsNUmige0PtaV3a9xi/WiyJWkg6vFMve7jLLihSwLM6hUgjjU+8aROU12xM2G1Mc/duG/d+UWGx2wGmvkxQ7NawPW5ngA3fSJiyXqB5+J0hjlo9WmcU/mIbps6Aae/8AOIZV+JILih3atw1yhtaL5YEjTQlhTMFst0XcozSwTZAJqRzA8mPVlnpkTEKStu2nEzdsFQBSdG+HxpVr2nAG/wCFNNK1yETmzOxtrtqkTVqNmlJIPaS65jFwAlWSXq6gH0Ecs8pZYvD/ANRo1uvFOAp1WQgAfbUEUfM9omLGmIS59l0SCFFS5ihkVEMDvCQAH4l8omxHj+PGz16vkyxt/ksEJBHRyELCQsAQjwsEAQhMLBAeZiXDR8u7dXUqyXjaJWFkKUZiG9mY6qaUUSODR9RxnfS9sui1S7OWaYJ+BKtwWlROIap7IPfDep2Sbuow0gsAf5s3pTkTv0jZ+hO7FJsappDddOWrOjJaWBywnPURV/1RWjCVBUkk1cvvFaB8ny3Rp/RzdZs9glSVNil40qbLFjKn5gg842Zy+Fws9ip9PFm/4azrYsm0AEjTHLWA/NozS6p7g11bKrtThWN16S7j/SrvnS2JOHGgDPGiqG4nLnHzrc1pqMiCzt5yz8vF4oyi92GcOLf1rzy81nLOXrvo/wAIrFhO7Pv4xP2Cbpw1jtjUJZJpDC97H1iXHpAeIcUf4fmYeyjWse1pjolntospclObkKRQF9W00y5wwVeoQcJCyrJihRr4GndF6vG50LLiimzG7i+f9Ihp9gUk6KbWoP0P5xxuNjVf/TZiqS5cwFs1DAMvtMN+sS+x+zirZaDImzUyuxjDDEpaQQFgEskEODkc6UBA9zLKSa82yPPTlDvZi2GTbrOtioYiggMVMsFLOpQ9YikTWxpuz3RtZLIQpKMcwN25jKUGDdlwyPugRakywIYSr5cfupo7wgE+K48i+VE/uFgbyqX8Aoxx5bd+KTgiLVekyjSk8cUxvggvDW8b+mSkFZTLDNQrUXJIADsNYzcONT0EVi02meqVjmpUo5iTIU3IzCoY+RA4HOG13yploSSTLSpw8oTJyJiBVgpaVOTlpGbbxXGCK+Zk2WKqmIAf94EzUd5Wntgd5Ed5d+lCXnpZLP1kt1y23kDtJHEgjjG7ZpMwRzlT0rSFJIUkhwQQQRvBGcdI1gggggCGl5WATkFBcVBCgzpUC6VB6fUONYdwQ9bLrtBzrJPSgpSkKUxAViAS+SSXdQGRyVzh9c93dRKSgqK1CqlnNSjmfkBoABpD6CJmMniss7l6iNqbyRZ7LNnL9GWhSu9gWHM05x8yyJCwrrGHaJUoJBZJVUgJqQA4jXunW8/2EmzuR1s7EoDVMsOXP8Sk0jPrBJprX5508Y7Yxwyr3d045d2TNr30p8RE/d0/JzTl53+TDOz3ekl8svRo3KuY4UiQs12lJpo2YAbXP35a6R1kQmZCt/ncYcFXnwhrLSwDg8oRU4ak8wfpHVgm5+LQytEk6N3V86+6OiLUDvZ91c9zZ+dI5WuawLJUctO/InL8omtNVShu+dOO/UxA3gspUnB+86xBSPtOAkPkxNOYianzFkOQlI3qL07vnxiq3pPXMW0gEvMSEEHtKWC4UOCSHbKOeTftr+zlzzrRLUJs9UmbKmKlzZSUIIQoAKGGYfTSUKSoHcqtQYnDsaDnabT+JH+yF2AQk2CRMAVinoE6YVF1KmzO1MUpTBy5IyYAACgixR5tR35VXTsRIOapxP8A1VfJoZ23ZSxYFgzCHBSCq0KZKtKYmcEOx3R2va+EnGVH9lLJSEvSYoOFYvsguGqHBO5m6JduUMUuTLlvVlqwq5gAtzrwESrv7qjWS0WqQppRm9lxRKlyzhLMAaFObHd3xZrtv20LITaLGtbZLRLZuSj3BwRE3Juy3K9OdKRwSFK5ZJis3ne9qlTJkvGFKQpg/ZfJjmWcEGMXuVaUzlYWQq0JSTUFIJZskqVVPe8NJ0y0J7MiThGq5igVE72BL95PhFYvi2XnZ26yWWUWCkLCkuztQ4t+aRlDG67TedoJwSFli2I9lPHtLIFH3+MGdLhcNltMicVrDoUDiSCKq9VQSVBIL5nV4saNoJBAPWAOMi4I4ENQxW7n2NtChitU8pNf2clqbiZigX7gkd5iyy9nbOAB1KCwAqkE03k1J4mKm05aqRgggikCCCCASAwsIYDDOm6e9tsw0TKWrxUAfgIgrvWKcfOXd53WTpzsWGfZZvqkTZZOgPYWkc2V4RVrsmU0/pHaOWSz2Op8+cm+sTUhFN8QViXllm+f17zE7IUY7YppyEx5UA0GKPE1VIthraZraRH2if8ALPzzjraJrlhp8/IiGtttb5cd4Ec7VOF+Wk9Uopdwns94Z6Q96L7kNsn9bgZEiUsdo5zVoUhFS7t2i+9jFcnY58wSZYxzJhwoRv1JbczkkswEbxsLs2mxWVMoMVektQDYln0j3ZAcAI45VuPbvsPZZkq77NKmoMuZKliWpJbNBKHoSGIAUOBEPL/t/VSFqBZRGFP8SqJ10z7gYkIpm21txTESgaIGNQ4qcJfiEufvcY42u2M3TDZq7+tnoFSiSy1OTmPQfQkqrXcY0IRX9iru6uQVn0pysdRknJAyfLtMcioxYITxuV3RFC27u8JnpmAfvUlJy9JLNxcg/wCnjF9iC2zsPWWZSqvKImBuDhXLCSeUL4Y3VR9qUbTdoWarlVLDMocKoMnTXmNI8bE2hpi0e2kKHensn3KHgI87Ezn62UqqVJxN/pX4gp8DEZdE42e0pSS+CYUKYtQkoJPAOFfd4RP+1a9jRoIQGFi3MQQQQBBBBAEIYWCAp/SRsoLfZVS3ZaSFyzumJBwg8C7HvjDrtmKQoomJwLS6VJyKSKHlq+UfTs2W4IjCOlCyoReacICSZIJbU41BzvIAaOmNRlHW7pwLfl9InbMYrF1572bx19/mjRZ7MKCO+Ln9HMMbVP3Q4nTGERtpnBqV+Z07oqkNZ02KrtFbwlIpXIDlR24Bm+kTFttgCT3OSe+KjPtBnTQaYQ+FnYPmX/prujjlW+tT6ErhlqkqtijjnLWpDkfukpPoo3O7k6/HWZaGjOeg5/0Ga+QtSwPwS37qvGkpjla6wk+aEJUpRZKQSTuADk+EZtKQbRPrnPmudCEkud2SBwNN8WnbW8cEpMoZzS3chLFR+A5wx2IsuJcyackjqx3llK5th/Fq9Od7unTHqbW2XKCUhIDAAAAZACgAjpA0DRSBHmdKCklJqFAg9xDGPcJAZrck42e1ISpgUL6tb1oThcN3gvD/AGqsWC0lWk1II3YgMKh/Keccds7FgtOKoTNSC/2khlZasEnnEpf6+ussieRXsuzUxivH0gA3GI/0677lWS67YJspEweskHnkoeLw6iv7HWvFKUgmqFmmuFXaSfHEPuxYIqOdmqIIII1gggggCCCCAQxgHSLOx3vNAJ/ZolobcycZb8fvjbdor+l2OzzJ80slCSWcAqV6qEvmpRYAcY+dl2tdptEy0LIxzlFZAcgOAyQTmEgBL8OUXijPxO3cWbzq0WazzGEVqxADgPfnEoLYGrlHfG6Qdz7U/wDWIW8rWwplUO7d49/l49Wu8Gy3Ub6xUr+v3C9QVMGD76UHIRmWQ5Xvb6YQWUd2m8ty8YbWVIYAg0pnlRhlU9+sRybSxxK9Imr5jeBub4tEjYVey+eVHO4ePx4Ry3tVmo2joYmgWJcsHtItCyoN7bFJ7qEcjGkJMZF0Q2sJtE1D/vEJU2TqQoh+/CoRpt/W/qbOtY9JmT/EqiW5l+RiculY9xS7/txnWmYalMs9WgCpLekQK1KnHIReLmsIkyUI1Z1cVGqj4n4RTdmLtMycjVMrtqJq5fs1ILnFXlF/Ajnj+uuX4WCEhYpBIBARAICobeh1SP8Auf8A1w8sVlxXbhU37uYoPoQpSkK5dkww28V+0kj7Kj4lP0iSsyx/4WHLPZm5qQw95ift0/xiN2MJ65W4yq96VJw1+8qLnFT2LPam09VHvK6e6LZG4+Jy9EEEEakQQQQBAYIQmAw7p02gVMtMqxpPYlJE1eoK1YkywQPZAJ++OEVi7pbAd0edv7SZt72onSYEA0yQlKPe0e7LQR1jlmk0zGA88o8LtuVWzGtPmIYT7QRluz4Q2tFoYBKRiWTQJAc6CmZ88Yrek+pSRImz5iZMiWVTFkgDcA2JRPqpD1J+MQ3STseq77RLSqYZoXKx4sLDFktKUg+iOzxrGw9FGzQlSlz1gKmLVhxtoPSCT7L0+6TrHTpg2KVb7HilJCp8g4kBqrSfTljiaEcUxy5bdZjp89ypDkkZ8Na1Yhgdz90SlhzHd2jlVuP11iIskwg1zBU4Kau1QRqQT3jnErInCoGStN5plSoYa6Z8djMl32Gtwl22zqJHp4DoGmDDnqXIjStsbbiXLlA0SMahxNEP3AE56jhGL2QEkEKIKXY54W7STTcQDyjTrrSq0TElT4pqgVPuOe5mSGo2UZ8ivhW/ZOwdXJxH0pheoySHCB4OfvRNwktAAAAYAMBuAyEeolVuxBBHGfa0o9JQD5bzwAzJ4CDHaCGAvMl2QrOmJkvxADkcwIBewxEKStADdogYD94Es29QEZtulS24m/8AENukpI5qX9Imb4Rgu9KRRkyUtwdAMQm21bT/ANlPxmRP7YKIkJA1mpB7gFH4gRP6v8eNjZQ6tatStjySCP5osUQmyEsCzvqpaie8dn4JETUVPEZekWsAOaAaw0VeXspKg+dBzrUiGVotHWLUT6EtTJrQqT6Sz3Hsgb0k7mzbavpSacqRZQVKR6RdhUZPhJf6xm2yfrUDb5lezLTuONSvEYEt4xzTeS37SpXJ396owmftRbFVxpAPq4DR2ZiSXPfDRF6WqpVP1ywIYc23Q7On0BMvI/4ssd6f/wBRwXehatolDjgT81xgi7baDXrlD7/wGnKkRt43tPSG/SSQQQwYuSyWro5hqm45Tbb10+ZNJBVMWpRNHDmgLas3gYefpBTrviOsdm6samlAzN765ZUyhxMLM9HOQqTuZo7TqPPl3ToKUpQADuwZiSVcEtX5xfNn+jOYkdbNXKTMUAyVKUTLBSAxADYtDWmWpfOpFomypgmIUEMAwUh8Lhi5y5+S4VtdalJ/eg8Uyxv0BLedIjK29OuEk7r6Du+0LlS0S0mzgISAGUqra95zMO03orUyeSjHzxLvu1KznTP8pIGmT+fCPab0tJ/vVZahArw7JiO1/wArd0k9HAnLVarJ1QmelMkpU2Mu5XL+2auNdK55TKUUltXY5gjN0/Zrq+Q5RZ5V52n21ZUpLbudjTlEba7CuYszFkqUqqwwqH3pA7TfZc/Gpb9py0sGzcvrFoCSftd2rF6uzRodyW0C09W00lMpwqWRT2goO5ph8YpvR/YsElc4hgrKhdkjtFsy5fwiYui1rlKXMoFLUS7g4UlnBLNmzmtABpXb/VbP5xaN16sx1rcVgciCY4S7/lH++UDVwokEEFiCO+M8vjpAUUKly14phyU3YS+Zcel3V+MUdVkSoklLqJcqOIk1qX1ffGWfhMv1vSL3VOcWcqLUVMUTgSdwGa1cKDedIeWay4alSlrIYrWXUeG5I4JAEZNsXtwqyKTImh7P6IJJ/Yj2g6aprUOAKtGuy5gUAUkEGoILg84hT1BBBAQ16bOpWQpFCABh9UpBfCPYzOVKx72rtwXJlYciuoIYpIGRTmCHNIlojb5unrQClgsEGuSgAWB41odK76Gz1JbLt+iyyNcR8VKiViPuJhZ5aR6qEpIZmUAMQINQXh/FRF9ZhbdoTLl2iWoEqxzxWtca6xiFxWjEvGskqMwqWXAcKBcks+bFssjG29IVjTJtGNiETk4lbgv0VdwNK7yd8YPaJSpE6ZJBo5YuKgg4K8QUxkVl5FuUpLBkk4g+SmYhwcmHjCISdMA30f4GGN2TyEBIS2Gowijb8SiB86E6w9/ShzdnAKxzKRTPJ/nFIdFHePhWJO5LglTZYmTUlQWHSlRLJSQwUA7YmLvmH4PEWVncT3AfNcPrJtAuRLCSjGlLAVZQGTOMT6AbhrSNjKdWvZAYT1a6gEgLq1DRwH5l8zFWsTMFMSo+tgW1KMBgOFjTP6C/XdfUqcOyWU9UKYKGhp6wyqHERl/XciWUrB9NTFJbPCVYgToyGI3njG1M6V8YlMXIHAqB3ZYgRSHAk7yrmtXzWY7pI/o3yEe1LHEfi+kQ6Gws45cST849CSBr58I6qX3+C4UI7/wq/wB0BwUkZs3EhveUx7s9nxqSlLAmgyHfplHYp8t9VRM7MWLFMxlyE7/aI7zkPjC1sm6d3xaRZpCEJSFOwYqwdlLVdjq3iYrFqtkyc4mHAnRCFEg69tWDtdwpTWJLaC3hU5RBojsCueElzTiTESVJfxzCvnDHwy7rmmSE5OB9lKv/AItHaWnifwrHJnjmUJ3Dfkmn+qPBQncnwHyMax3VLff+FcWfY/bFVkIlTcSpBpkXlkkVD1KKl92Y1EU5DeyPAtw9WmkOpctJ9VuTfKA3uTOStIUkhSVAEEFwQciCMxHuMp2N2s/RFCUtzIOQBB6skuVAbs3T4VpGi22+kIlhaSFhXokEEHi+6Iqp2fzJoSHJAHGIq0bTS0+iCr3CK1bLyXMLqU/D6CGuOM2uYrbdF/hVoSGKRM7KnNHAdBbQ0wvq4Gga2xmlzh58nhNR/MPyjSxFYoynaC2wuI2mQQj94hynjvTHzxt7cSkATMBSuXRYIY4TkSOB/mj6lig9KlxiZLE3C4Yy5n8CopDArkvZTgOnIk0qamjmgOvjE8LbiUQCDlQFyN7tlrlE90cdGqVT5i5rmSg4QH/eF8QBaoSEs4o5bjGqrvKTZh1ctIThphQGA8Im1UxYeuST7fvMe5dxLWXTJWaNRKv9sbEva9eif9RjmdrV+ynmoxnJvCsp/sbOVUWWceIlzDlxCI7y9mbSnKzT3AZ+omktufBlwjS17Xq3IfvMeVbXKbJHv8Ycm8Wd/wBnbUT/AOWtB/7UwfzCHCdkrYf/AE80d4SPiqL6raaacggco8K2kn/YHJ/nDkcFJRsLbD/cEfxFA+cex0dW3/CR/mS/rFz/ALQzt6fwwir+n+0PwiHI4KXM6P7cA/UygBqZyAw3mJa47uWmQmXLCetUKAmmMipqch8BEpa74nLGArcL7JDDKr190cZNoKJjpPohuZz5t/NGW7VMdIQdF1rZns7v6yy/MiSpzvO+Paei+2aqkd/Wr+VnET//AI1P9sjwP0Ecpl6z29MnfRqPXImN5J4IyR0VWgjtzpQP2caveUpjt+qqZn18t+KCfe8SAt8z2yBpWnhC/pi/aJ5w5N4I5PRXO/5iU3CWr6x1HRWv/mUjuln/AHQ569XtHx/pCFSt58TGcji8J6LEetaSe5A+aolrDsVJkpw9esh3ZRQz8A1Iim4xzmIcsWI0cOH1LHwhtvFYFbOWdv3p/Gj6VhP7NSNJqn/iQflFcTLCSNxLENroR3/SO+CMbpYLBs+JU1CyvEhKgeyGIIIwlRc9kHNt254uQjO7svEy1AO6Ce0DWhzMX6yL/ZoclRwprvoK03xWNc847w3vCxpmy1y1eitJSeYhxBFoZhdlsNlE2Qc0rWPo3JjDVIzfU+fjFg2/ucIKbUnN0pWn2qdlQ4gUO8NurXZUwKAUC44Gnn6xzrvjZp3Saf1jyvMc/hCpLwTsqcfgWjFOCJrN6b78Ko6JAUNWqCDi85GPSZQavDv/ADhErGnnz3wAmlMgA3mke3jypY3x4VPQDVQ5qEB1B3NA3n89Y4qt0seun8SfrDebfckD0wdwDFzBh3LIcq9mnuc+eEepSGzzqT3nPzwhjabzlSUoClZtkCXYO9HO7xjj/aaQdVHhgX76Q0biUVI734ea8xHgKI46sRVtSCPmIhZ20MgesofwhaX5AgCFTtLIAp1hrU4VE+JJ8IaZuJ0DKPSdcohTtZK0RNP3PqY5r2vAH7qafuj5mN1TlFgby0L4RU7Vt5g/uJhG+lK614w5TtYtnElR3VFeYMNVnKJ9aXp8/fHjCTk7aUHzitTtp56jSQB3rPN2hU7QWjWVL5FXwaHGnOLGUM7l6N6tNxpCy5hIrnUHvFDWKvP2itDdlMob3BPzjzc20M2atWLCEIWA6UpBVvwu4cZf0jeNOcW+TJK1JSA6iQAN5OT8Ne4PpGmWaSEISgZJSEh86BoiNmbskJQJsnErGPTWXU24aJFMgA8TkbJpzyy2IIIIpJlfF1JtEoy1OAdRoRkYzi8ujq0hRwAKFRiQvCT3hwxjVIIDIU7F24UEtbf9UfNUek7CW05oPOYPrGuQQ03d/WR/q8tZ9XxWn84T9W1rf0E/5gjXYIMZKnottJzEod6yflDmX0WT9VSR4/7Y1GCAzRHRVMesyX4GOiui1ZDGYln3GNHggM4R0VqS+FcsciO/IR1/VkvWYjwMaFBAZ7+q9RzmI/DHQdFw1m/6fzi/QQFFT0YJ1mn8P5x1/VlL/wAVX4R9YusEBR5nRVIVRUxZ7wn6R4s3RJZ5YZM6cBudLe9Ji9wQFL/VjK/xpnMJ+kev1ZSdZkz/AE/SLlBAU89FtkPpdar77fAQ/sewVjlBkyqDeTFhggOVns6UJCUgJSMgMo6wQQH/2Q=="/>
          <p:cNvSpPr>
            <a:spLocks noChangeAspect="1" noChangeArrowheads="1"/>
          </p:cNvSpPr>
          <p:nvPr/>
        </p:nvSpPr>
        <p:spPr bwMode="auto">
          <a:xfrm>
            <a:off x="63500" y="-1147763"/>
            <a:ext cx="1924050" cy="2371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013176"/>
            <a:ext cx="5145066" cy="149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http://4.bp.blogspot.com/_Og_sybPe5Vc/TPAttHj0d1I/AAAAAAAABmg/7uiBW2_7PvU/s1600/obesidad-y-tecnicas-conductistas-parte-i%255B1%25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628800"/>
            <a:ext cx="2558802" cy="3153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037977"/>
          </a:xfrm>
        </p:spPr>
        <p:txBody>
          <a:bodyPr/>
          <a:lstStyle/>
          <a:p>
            <a:r>
              <a:rPr lang="es-ES" dirty="0" smtClean="0"/>
              <a:t>EL HABLA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400800" cy="537321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En la fonación interviene la respiración externa o pulmonar.</a:t>
            </a:r>
          </a:p>
          <a:p>
            <a:pPr algn="l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La cantidad de aire respirado al hablar aumenta unas tres veces.</a:t>
            </a:r>
          </a:p>
          <a:p>
            <a:pPr algn="l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Para hablar la inspiración debe ser más rápida.</a:t>
            </a:r>
          </a:p>
          <a:p>
            <a:pPr algn="l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La voluntad de hablar produce: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ES" sz="2000" dirty="0" smtClean="0">
                <a:solidFill>
                  <a:schemeClr val="tx1"/>
                </a:solidFill>
              </a:rPr>
              <a:t>Modificación de la respiración, alargándola.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ES" sz="2000" dirty="0" smtClean="0">
                <a:solidFill>
                  <a:schemeClr val="tx1"/>
                </a:solidFill>
              </a:rPr>
              <a:t>Al terminar de hablar se produce una inspiración.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ES" sz="2000" dirty="0" smtClean="0">
                <a:solidFill>
                  <a:schemeClr val="tx1"/>
                </a:solidFill>
              </a:rPr>
              <a:t>Mientras se inspira se organiza lo que se va a decir a continuación.</a:t>
            </a:r>
          </a:p>
          <a:p>
            <a:pPr algn="l"/>
            <a:r>
              <a:rPr lang="es-ES" sz="2000" b="1" dirty="0" smtClean="0">
                <a:solidFill>
                  <a:schemeClr val="tx1"/>
                </a:solidFill>
              </a:rPr>
              <a:t>Esto confirma </a:t>
            </a:r>
            <a:r>
              <a:rPr lang="es-ES" sz="2000" b="1" dirty="0">
                <a:solidFill>
                  <a:schemeClr val="tx1"/>
                </a:solidFill>
              </a:rPr>
              <a:t>la interacción entre la organización del lenguaje y el mecanismo del habla y de la voz.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Evolución - Social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Instinto natural y evolutivo</a:t>
            </a:r>
          </a:p>
          <a:p>
            <a:r>
              <a:rPr lang="es-ES" dirty="0" smtClean="0"/>
              <a:t>Compartimos con otros animales</a:t>
            </a:r>
            <a:endParaRPr lang="es-ES" dirty="0"/>
          </a:p>
        </p:txBody>
      </p:sp>
      <p:pic>
        <p:nvPicPr>
          <p:cNvPr id="2050" name="Picture 2" descr="http://baillement.com/images/fetal-yawn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5407" y="3429000"/>
            <a:ext cx="4528593" cy="3429000"/>
          </a:xfrm>
          <a:prstGeom prst="rect">
            <a:avLst/>
          </a:prstGeom>
          <a:noFill/>
        </p:spPr>
      </p:pic>
      <p:pic>
        <p:nvPicPr>
          <p:cNvPr id="7170" name="Picture 2" descr="http://cogito.umbc.edu/people/prov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08920"/>
            <a:ext cx="2505819" cy="378904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187624" y="648866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Robert Provine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La respiración fónica debe cumplir:</a:t>
            </a:r>
            <a:endParaRPr lang="es-ES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611560" y="1180976"/>
          <a:ext cx="7632848" cy="5677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LARINGE</a:t>
            </a:r>
            <a:endParaRPr lang="es-ES" dirty="0"/>
          </a:p>
        </p:txBody>
      </p:sp>
      <p:pic>
        <p:nvPicPr>
          <p:cNvPr id="8" name="7 Marcador de contenido" descr="larin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3259720" cy="4525963"/>
          </a:xfrm>
        </p:spPr>
      </p:pic>
      <p:graphicFrame>
        <p:nvGraphicFramePr>
          <p:cNvPr id="10" name="9 Diagrama"/>
          <p:cNvGraphicFramePr/>
          <p:nvPr/>
        </p:nvGraphicFramePr>
        <p:xfrm>
          <a:off x="3563888" y="1772816"/>
          <a:ext cx="52565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SUSPIRO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Generado por un mecanismo, PEEP (presión positiva al final de espiración).</a:t>
            </a:r>
          </a:p>
          <a:p>
            <a:endParaRPr lang="es-ES" dirty="0" smtClean="0"/>
          </a:p>
          <a:p>
            <a:r>
              <a:rPr lang="es-ES" dirty="0" smtClean="0"/>
              <a:t>En el ciclo respiratorio el pulmón lleva a cabo inflaciones adicionales para que llegue más aire, y mantiene abiertas y expandidas las vías aéreas para optimizar el intercambio de oxígeno.</a:t>
            </a:r>
          </a:p>
          <a:p>
            <a:pPr>
              <a:buNone/>
            </a:pPr>
            <a:endParaRPr lang="es-E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 SUSPIRO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un aumento de presión que permite una mayor entrada de aire al pulmón y un mecanismo de protección para que éste y los alveolos no colapsen.</a:t>
            </a:r>
          </a:p>
          <a:p>
            <a:endParaRPr lang="es-ES" dirty="0" smtClean="0"/>
          </a:p>
          <a:p>
            <a:r>
              <a:rPr lang="es-ES" dirty="0" smtClean="0"/>
              <a:t>El suspiro tiene la función de mantener los alveolos abiertos para lograr mejor intercambio de oxígeno.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PROBLEMAS RESPIRATORIOS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899592" y="1412776"/>
          <a:ext cx="7499176" cy="40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27584" y="5565338"/>
            <a:ext cx="76328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Todas aquellas condiciones que contribuyen a que los alveolos se “desinflen” más rápido y que provocan que los pulmones se llenen de líquido.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SOPLAR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z="2000" dirty="0" smtClean="0"/>
              <a:t>Soplar</a:t>
            </a:r>
            <a:r>
              <a:rPr lang="es-ES" sz="2000" dirty="0" smtClean="0">
                <a:sym typeface="Wingdings" pitchFamily="2" charset="2"/>
              </a:rPr>
              <a:t> maniobra de </a:t>
            </a:r>
            <a:r>
              <a:rPr lang="es-ES" sz="2000" dirty="0" err="1" smtClean="0">
                <a:sym typeface="Wingdings" pitchFamily="2" charset="2"/>
              </a:rPr>
              <a:t>Valsalva</a:t>
            </a:r>
            <a:endParaRPr lang="es-ES" sz="2000" dirty="0" smtClean="0"/>
          </a:p>
          <a:p>
            <a:pPr lvl="0"/>
            <a:r>
              <a:rPr lang="es-ES" sz="2000" dirty="0" smtClean="0"/>
              <a:t>Drástico aumento de la presión </a:t>
            </a:r>
            <a:r>
              <a:rPr lang="es-ES" sz="2000" dirty="0" err="1" smtClean="0"/>
              <a:t>intratorácica</a:t>
            </a:r>
            <a:r>
              <a:rPr lang="es-ES" sz="2000" dirty="0" smtClean="0"/>
              <a:t>.</a:t>
            </a:r>
          </a:p>
          <a:p>
            <a:pPr lvl="0"/>
            <a:r>
              <a:rPr lang="es-ES" sz="2000" dirty="0" smtClean="0"/>
              <a:t>Se reduce el flujo sanguíneo dentro de la cavidad torácica, especialmente en las venas cercanas al atrio derecho del corazón.</a:t>
            </a:r>
            <a:endParaRPr lang="es-ES" sz="2000" dirty="0" smtClean="0">
              <a:solidFill>
                <a:schemeClr val="bg1"/>
              </a:solidFill>
            </a:endParaRPr>
          </a:p>
          <a:p>
            <a:endParaRPr lang="es-ES" dirty="0"/>
          </a:p>
        </p:txBody>
      </p:sp>
      <p:pic>
        <p:nvPicPr>
          <p:cNvPr id="6" name="5 Imagen" descr="sopl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140968"/>
            <a:ext cx="4896544" cy="3398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MANIOBRA DE VALSALVA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500" dirty="0" smtClean="0"/>
              <a:t>En buceo y pasajeros de avión</a:t>
            </a:r>
            <a:endParaRPr lang="es-ES" sz="2500" dirty="0" smtClean="0">
              <a:sym typeface="Wingdings" pitchFamily="2" charset="2"/>
            </a:endParaRPr>
          </a:p>
          <a:p>
            <a:r>
              <a:rPr lang="es-ES" sz="2500" dirty="0" smtClean="0">
                <a:sym typeface="Wingdings" pitchFamily="2" charset="2"/>
              </a:rPr>
              <a:t>Al hinchar un globo</a:t>
            </a:r>
          </a:p>
          <a:p>
            <a:r>
              <a:rPr lang="es-ES" sz="2500" dirty="0" smtClean="0">
                <a:sym typeface="Wingdings" pitchFamily="2" charset="2"/>
              </a:rPr>
              <a:t>Al hacer fuerza al empujar</a:t>
            </a:r>
          </a:p>
        </p:txBody>
      </p:sp>
      <p:pic>
        <p:nvPicPr>
          <p:cNvPr id="4" name="3 Imagen" descr="hinchar_un_glob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068960"/>
            <a:ext cx="3227090" cy="3227090"/>
          </a:xfrm>
          <a:prstGeom prst="rect">
            <a:avLst/>
          </a:prstGeom>
        </p:spPr>
      </p:pic>
      <p:pic>
        <p:nvPicPr>
          <p:cNvPr id="6" name="5 Imagen" descr="buce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59" y="1412776"/>
            <a:ext cx="2773259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Posibles consecuencias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Subida de la presión intracraneal:</a:t>
            </a:r>
          </a:p>
          <a:p>
            <a:pPr>
              <a:buNone/>
            </a:pPr>
            <a:r>
              <a:rPr lang="es-ES" dirty="0" smtClean="0"/>
              <a:t>		-Contraindicado en algunas 	enfermedades craneoencefálicas.</a:t>
            </a:r>
          </a:p>
          <a:p>
            <a:r>
              <a:rPr lang="es-ES" dirty="0" smtClean="0"/>
              <a:t>Disminución del retorno venoso:</a:t>
            </a:r>
          </a:p>
          <a:p>
            <a:pPr>
              <a:buNone/>
            </a:pPr>
            <a:r>
              <a:rPr lang="es-ES" sz="3200" dirty="0" smtClean="0"/>
              <a:t>      Se reducen todos los soplos excepto:</a:t>
            </a:r>
          </a:p>
          <a:p>
            <a:pPr marL="1572768" lvl="4" indent="-457200">
              <a:buFont typeface="+mj-lt"/>
              <a:buAutoNum type="alphaLcParenR"/>
            </a:pPr>
            <a:r>
              <a:rPr lang="es-ES" sz="2400" dirty="0" err="1" smtClean="0"/>
              <a:t>Miocardiopatía</a:t>
            </a:r>
            <a:r>
              <a:rPr lang="es-ES" sz="2400" dirty="0" smtClean="0"/>
              <a:t> hipertrófica</a:t>
            </a:r>
          </a:p>
          <a:p>
            <a:pPr marL="1572768" lvl="4" indent="-457200">
              <a:buFont typeface="+mj-lt"/>
              <a:buAutoNum type="alphaLcParenR"/>
            </a:pPr>
            <a:r>
              <a:rPr lang="es-ES" sz="2400" dirty="0" smtClean="0"/>
              <a:t>Prolapso mitral</a:t>
            </a:r>
            <a:endParaRPr lang="es-E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bostexo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u="sng" dirty="0" smtClean="0"/>
              <a:t>Risa</a:t>
            </a:r>
            <a:endParaRPr lang="es-E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549152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Acto involuntario</a:t>
            </a:r>
          </a:p>
          <a:p>
            <a:r>
              <a:rPr lang="es-ES" dirty="0" smtClean="0"/>
              <a:t>Interrupciones de exhalación del aliento con intermitentes y débiles espiraciones</a:t>
            </a:r>
            <a:endParaRPr lang="es-ES" dirty="0"/>
          </a:p>
        </p:txBody>
      </p:sp>
      <p:pic>
        <p:nvPicPr>
          <p:cNvPr id="16386" name="Picture 2" descr="C:\Users\Usuario\Downloads\ri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7456" y="2981570"/>
            <a:ext cx="4896544" cy="3876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692696"/>
            <a:ext cx="7498080" cy="2016224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Estímulo - SN - Sistema Límbico - </a:t>
            </a:r>
            <a:r>
              <a:rPr lang="es-ES" dirty="0" err="1" smtClean="0"/>
              <a:t>P.Motores</a:t>
            </a:r>
            <a:r>
              <a:rPr lang="es-ES" dirty="0" smtClean="0"/>
              <a:t> </a:t>
            </a:r>
            <a:r>
              <a:rPr lang="es-ES" dirty="0" smtClean="0">
                <a:sym typeface="Wingdings" pitchFamily="2" charset="2"/>
              </a:rPr>
              <a:t> </a:t>
            </a:r>
            <a:r>
              <a:rPr lang="es-ES" b="1" dirty="0" smtClean="0">
                <a:sym typeface="Wingdings" pitchFamily="2" charset="2"/>
              </a:rPr>
              <a:t>Expresión Facial y Músculos Ventilación y Fonación</a:t>
            </a:r>
            <a:endParaRPr lang="es-ES" b="1" dirty="0" smtClean="0"/>
          </a:p>
          <a:p>
            <a:r>
              <a:rPr lang="es-ES" dirty="0" smtClean="0"/>
              <a:t>El diafragma se sacude </a:t>
            </a:r>
            <a:r>
              <a:rPr lang="es-ES" dirty="0" smtClean="0">
                <a:sym typeface="Wingdings" pitchFamily="2" charset="2"/>
              </a:rPr>
              <a:t> Ahogos y “Color”</a:t>
            </a:r>
            <a:endParaRPr lang="es-ES" dirty="0"/>
          </a:p>
        </p:txBody>
      </p:sp>
      <p:pic>
        <p:nvPicPr>
          <p:cNvPr id="17410" name="Picture 2" descr="C:\Users\Usuario\Downloads\506px-Laughing_Nyahsa_GalawebDe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96952"/>
            <a:ext cx="3256641" cy="3861048"/>
          </a:xfrm>
          <a:prstGeom prst="rect">
            <a:avLst/>
          </a:prstGeom>
          <a:noFill/>
        </p:spPr>
      </p:pic>
      <p:pic>
        <p:nvPicPr>
          <p:cNvPr id="17412" name="Picture 4" descr="http://www.nlm.nih.gov/medlineplus/spanish/ency/images/ency/fullsize/19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12368"/>
            <a:ext cx="4932040" cy="3945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Social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268760"/>
            <a:ext cx="7498080" cy="4800600"/>
          </a:xfrm>
        </p:spPr>
        <p:txBody>
          <a:bodyPr/>
          <a:lstStyle/>
          <a:p>
            <a:r>
              <a:rPr lang="es-ES" dirty="0" smtClean="0"/>
              <a:t>Acción social en presencia de otro ser humano</a:t>
            </a:r>
          </a:p>
          <a:p>
            <a:r>
              <a:rPr lang="es-ES" dirty="0" smtClean="0"/>
              <a:t>Hombre – Mujer</a:t>
            </a:r>
          </a:p>
          <a:p>
            <a:r>
              <a:rPr lang="es-ES" dirty="0" smtClean="0"/>
              <a:t>Contagio</a:t>
            </a:r>
            <a:endParaRPr lang="es-ES" dirty="0"/>
          </a:p>
        </p:txBody>
      </p:sp>
      <p:pic>
        <p:nvPicPr>
          <p:cNvPr id="1026" name="Picture 2" descr="http://3.bp.blogspot.com/_FCnDv8390Ps/TBU_FfLeDxI/AAAAAAAAANU/niUTPF5LjTM/s1600/pareja-rie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640" y="2017627"/>
            <a:ext cx="3240360" cy="4840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Efectos de la risa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Ejercicio Físico</a:t>
            </a:r>
          </a:p>
          <a:p>
            <a:r>
              <a:rPr lang="es-ES" dirty="0" smtClean="0"/>
              <a:t>Limpieza</a:t>
            </a:r>
          </a:p>
          <a:p>
            <a:r>
              <a:rPr lang="es-ES" dirty="0" smtClean="0"/>
              <a:t>Oxigenación</a:t>
            </a:r>
          </a:p>
          <a:p>
            <a:r>
              <a:rPr lang="es-ES" dirty="0" smtClean="0"/>
              <a:t>Analgésico</a:t>
            </a:r>
          </a:p>
          <a:p>
            <a:r>
              <a:rPr lang="es-ES" dirty="0" smtClean="0"/>
              <a:t>Rejuvenecedora</a:t>
            </a:r>
          </a:p>
          <a:p>
            <a:r>
              <a:rPr lang="es-ES" dirty="0" smtClean="0"/>
              <a:t>Previene el infarto</a:t>
            </a:r>
          </a:p>
          <a:p>
            <a:r>
              <a:rPr lang="es-ES" dirty="0" smtClean="0"/>
              <a:t>Facilita el sueño</a:t>
            </a:r>
          </a:p>
          <a:p>
            <a:r>
              <a:rPr lang="es-ES" dirty="0" smtClean="0"/>
              <a:t>Elimina el estrés</a:t>
            </a:r>
          </a:p>
          <a:p>
            <a:r>
              <a:rPr lang="es-ES" dirty="0" smtClean="0"/>
              <a:t>Exteriorización</a:t>
            </a:r>
          </a:p>
        </p:txBody>
      </p:sp>
      <p:pic>
        <p:nvPicPr>
          <p:cNvPr id="4099" name="Picture 3" descr="http://upload.wikimedia.org/wikipedia/commons/thumb/3/38/Groucho_Marx.jpg/180px-Groucho_Mar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4664"/>
            <a:ext cx="2088232" cy="2621891"/>
          </a:xfrm>
          <a:prstGeom prst="rect">
            <a:avLst/>
          </a:prstGeom>
          <a:noFill/>
        </p:spPr>
      </p:pic>
      <p:pic>
        <p:nvPicPr>
          <p:cNvPr id="4101" name="Picture 5" descr="http://mediaisla.net/revista/wp-content/uploads/2010/07/La-risa.-Chap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501008"/>
            <a:ext cx="2362680" cy="2852936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6012160" y="30689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Groucho</a:t>
            </a:r>
            <a:r>
              <a:rPr lang="es-ES" b="1" dirty="0" smtClean="0"/>
              <a:t> Marx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228184" y="64886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Charles Chaplin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1275</TotalTime>
  <Words>1438</Words>
  <Application>Microsoft Office PowerPoint</Application>
  <PresentationFormat>Presentación en pantalla (4:3)</PresentationFormat>
  <Paragraphs>279</Paragraphs>
  <Slides>47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Solsticio</vt:lpstr>
      <vt:lpstr>RESPUESTA FISOLOGICA RESPIRATORIA FRENTE A: BOSTEZO, HIPO, TOS, SUSPIRO,…</vt:lpstr>
      <vt:lpstr>Bostezo</vt:lpstr>
      <vt:lpstr>Hipótesis </vt:lpstr>
      <vt:lpstr>Evolución - Social</vt:lpstr>
      <vt:lpstr>Diapositiva 5</vt:lpstr>
      <vt:lpstr>Risa</vt:lpstr>
      <vt:lpstr>Diapositiva 7</vt:lpstr>
      <vt:lpstr>Social</vt:lpstr>
      <vt:lpstr>Efectos de la risa</vt:lpstr>
      <vt:lpstr>Sollozo</vt:lpstr>
      <vt:lpstr>Espasmos del Sollozo</vt:lpstr>
      <vt:lpstr>Diapositiva 12</vt:lpstr>
      <vt:lpstr>ESTORNUDO</vt:lpstr>
      <vt:lpstr>ESTORNUDO</vt:lpstr>
      <vt:lpstr>ESTORNUDO</vt:lpstr>
      <vt:lpstr>ESTORNUDO</vt:lpstr>
      <vt:lpstr>SUCCIÓN</vt:lpstr>
      <vt:lpstr>SUCCIÓN</vt:lpstr>
      <vt:lpstr>SUCCIÓN</vt:lpstr>
      <vt:lpstr>HIPO</vt:lpstr>
      <vt:lpstr>HIPO</vt:lpstr>
      <vt:lpstr>HIPO</vt:lpstr>
      <vt:lpstr>HIPO</vt:lpstr>
      <vt:lpstr>HIPO</vt:lpstr>
      <vt:lpstr>LA TOS</vt:lpstr>
      <vt:lpstr>Diapositiva 26</vt:lpstr>
      <vt:lpstr>Diapositiva 27</vt:lpstr>
      <vt:lpstr>MECANISMO DE LA TOS</vt:lpstr>
      <vt:lpstr>1. INSPIRATORIA </vt:lpstr>
      <vt:lpstr> 2. COMPRESIVA</vt:lpstr>
      <vt:lpstr>3. EXPULSIVA</vt:lpstr>
      <vt:lpstr>RONCAR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EL HABLA</vt:lpstr>
      <vt:lpstr>La respiración fónica debe cumplir:</vt:lpstr>
      <vt:lpstr>LA LARINGE</vt:lpstr>
      <vt:lpstr>EL SUSPIRO</vt:lpstr>
      <vt:lpstr>EL SUSPIRO </vt:lpstr>
      <vt:lpstr>PROBLEMAS RESPIRATORIOS</vt:lpstr>
      <vt:lpstr>SOPLAR</vt:lpstr>
      <vt:lpstr>MANIOBRA DE VALSALVA</vt:lpstr>
      <vt:lpstr>Posibles consecuencias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Bostezo</dc:title>
  <dc:creator>Usuario</dc:creator>
  <cp:lastModifiedBy>usuario</cp:lastModifiedBy>
  <cp:revision>105</cp:revision>
  <dcterms:created xsi:type="dcterms:W3CDTF">2011-11-14T16:12:44Z</dcterms:created>
  <dcterms:modified xsi:type="dcterms:W3CDTF">2011-11-17T20:18:53Z</dcterms:modified>
</cp:coreProperties>
</file>