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quickStyle5.xml" ContentType="application/vnd.openxmlformats-officedocument.drawingml.diagramStyl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9" r:id="rId3"/>
    <p:sldId id="294" r:id="rId4"/>
    <p:sldId id="290" r:id="rId5"/>
    <p:sldId id="304" r:id="rId6"/>
    <p:sldId id="291" r:id="rId7"/>
    <p:sldId id="305" r:id="rId8"/>
    <p:sldId id="292" r:id="rId9"/>
    <p:sldId id="293" r:id="rId10"/>
    <p:sldId id="266" r:id="rId11"/>
    <p:sldId id="267" r:id="rId12"/>
    <p:sldId id="298" r:id="rId13"/>
    <p:sldId id="268" r:id="rId14"/>
    <p:sldId id="276" r:id="rId15"/>
    <p:sldId id="299" r:id="rId16"/>
    <p:sldId id="282" r:id="rId17"/>
    <p:sldId id="303" r:id="rId18"/>
    <p:sldId id="300" r:id="rId19"/>
    <p:sldId id="271" r:id="rId20"/>
    <p:sldId id="272" r:id="rId21"/>
    <p:sldId id="273" r:id="rId22"/>
    <p:sldId id="302" r:id="rId23"/>
    <p:sldId id="301" r:id="rId24"/>
    <p:sldId id="306" r:id="rId2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712"/>
    <a:srgbClr val="7EA343"/>
    <a:srgbClr val="CC0000"/>
    <a:srgbClr val="CCCC00"/>
    <a:srgbClr val="FF9900"/>
    <a:srgbClr val="5A064E"/>
    <a:srgbClr val="FF6699"/>
    <a:srgbClr val="FF0066"/>
    <a:srgbClr val="FF6600"/>
    <a:srgbClr val="00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88261-4BA4-4BF0-A56D-3CF92771D388}" type="doc">
      <dgm:prSet loTypeId="urn:microsoft.com/office/officeart/2005/8/layout/radial5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6C91DD24-061F-49A2-9E1F-5B6338C078E0}">
      <dgm:prSet phldrT="[Texto]"/>
      <dgm:spPr/>
      <dgm:t>
        <a:bodyPr/>
        <a:lstStyle/>
        <a:p>
          <a:r>
            <a:rPr lang="es-ES" dirty="0" smtClean="0"/>
            <a:t>RELACIONES SOCIALES</a:t>
          </a:r>
          <a:endParaRPr lang="es-ES" dirty="0"/>
        </a:p>
      </dgm:t>
    </dgm:pt>
    <dgm:pt modelId="{05C515A2-35DB-49C1-84BF-23FE3AFC8196}" type="parTrans" cxnId="{D0F8ADB9-BFB6-4860-B10C-79344AC59ED9}">
      <dgm:prSet/>
      <dgm:spPr/>
      <dgm:t>
        <a:bodyPr/>
        <a:lstStyle/>
        <a:p>
          <a:endParaRPr lang="es-ES"/>
        </a:p>
      </dgm:t>
    </dgm:pt>
    <dgm:pt modelId="{24EB0EA1-1E7B-41ED-95F6-9F7F8FC854E1}" type="sibTrans" cxnId="{D0F8ADB9-BFB6-4860-B10C-79344AC59ED9}">
      <dgm:prSet/>
      <dgm:spPr/>
      <dgm:t>
        <a:bodyPr/>
        <a:lstStyle/>
        <a:p>
          <a:endParaRPr lang="es-ES"/>
        </a:p>
      </dgm:t>
    </dgm:pt>
    <dgm:pt modelId="{EE3BB6A2-66D6-4AE5-9249-3869747F3284}">
      <dgm:prSet phldrT="[Texto]" custT="1"/>
      <dgm:spPr>
        <a:solidFill>
          <a:srgbClr val="92D050"/>
        </a:solidFill>
      </dgm:spPr>
      <dgm:t>
        <a:bodyPr/>
        <a:lstStyle/>
        <a:p>
          <a:r>
            <a:rPr lang="es-ES" sz="1600" b="1" dirty="0" smtClean="0">
              <a:latin typeface="Cambria" pitchFamily="18" charset="0"/>
            </a:rPr>
            <a:t>OXITOCINA</a:t>
          </a:r>
          <a:endParaRPr lang="es-ES" sz="1600" b="1" dirty="0">
            <a:latin typeface="Cambria" pitchFamily="18" charset="0"/>
          </a:endParaRPr>
        </a:p>
      </dgm:t>
    </dgm:pt>
    <dgm:pt modelId="{F64663BB-16C4-44B9-B364-D6B1AD2D0B2E}" type="parTrans" cxnId="{01074977-8B4B-427A-ACA2-42C8133C241E}">
      <dgm:prSet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67E44031-218F-479D-8A3E-90BB4D663E57}" type="sibTrans" cxnId="{01074977-8B4B-427A-ACA2-42C8133C241E}">
      <dgm:prSet/>
      <dgm:spPr/>
      <dgm:t>
        <a:bodyPr/>
        <a:lstStyle/>
        <a:p>
          <a:endParaRPr lang="es-ES"/>
        </a:p>
      </dgm:t>
    </dgm:pt>
    <dgm:pt modelId="{BF29ADBE-D856-46A3-9C05-410FA695C78F}">
      <dgm:prSet phldrT="[Texto]" custT="1"/>
      <dgm:spPr>
        <a:solidFill>
          <a:srgbClr val="FF6699"/>
        </a:solidFill>
      </dgm:spPr>
      <dgm:t>
        <a:bodyPr/>
        <a:lstStyle/>
        <a:p>
          <a:r>
            <a:rPr lang="es-ES" sz="1600" b="1" dirty="0" smtClean="0">
              <a:latin typeface="Cambria" pitchFamily="18" charset="0"/>
            </a:rPr>
            <a:t>PROLACTINA</a:t>
          </a:r>
          <a:endParaRPr lang="es-ES" sz="1600" b="1" dirty="0">
            <a:latin typeface="Cambria" pitchFamily="18" charset="0"/>
          </a:endParaRPr>
        </a:p>
      </dgm:t>
    </dgm:pt>
    <dgm:pt modelId="{FD933B5F-5962-4FE6-8388-36D616C679C2}" type="parTrans" cxnId="{E257A8BD-369E-4285-A2CF-26CDC2AFA5E9}">
      <dgm:prSet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E8D2654C-E014-403D-A904-F00ACDB99D13}" type="sibTrans" cxnId="{E257A8BD-369E-4285-A2CF-26CDC2AFA5E9}">
      <dgm:prSet/>
      <dgm:spPr/>
      <dgm:t>
        <a:bodyPr/>
        <a:lstStyle/>
        <a:p>
          <a:endParaRPr lang="es-ES"/>
        </a:p>
      </dgm:t>
    </dgm:pt>
    <dgm:pt modelId="{886B7CC9-85B0-4188-AF9B-B12F88F865C9}">
      <dgm:prSet phldrT="[Texto]" custT="1"/>
      <dgm:spPr>
        <a:solidFill>
          <a:srgbClr val="0099FF"/>
        </a:solidFill>
      </dgm:spPr>
      <dgm:t>
        <a:bodyPr/>
        <a:lstStyle/>
        <a:p>
          <a:r>
            <a:rPr lang="es-ES" sz="1600" b="1" dirty="0" smtClean="0">
              <a:latin typeface="Cambria" pitchFamily="18" charset="0"/>
            </a:rPr>
            <a:t>TESTOSTERONA</a:t>
          </a:r>
          <a:endParaRPr lang="es-ES" sz="1600" b="1" dirty="0">
            <a:latin typeface="Cambria" pitchFamily="18" charset="0"/>
          </a:endParaRPr>
        </a:p>
      </dgm:t>
    </dgm:pt>
    <dgm:pt modelId="{6D435AFD-B4B3-4D17-BF54-F98ACDB096BE}" type="parTrans" cxnId="{431A4675-8E78-4DFA-8DE7-87CAE828D5B2}">
      <dgm:prSet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4C180059-2D7B-4453-932E-2DC885EE0FD6}" type="sibTrans" cxnId="{431A4675-8E78-4DFA-8DE7-87CAE828D5B2}">
      <dgm:prSet/>
      <dgm:spPr/>
      <dgm:t>
        <a:bodyPr/>
        <a:lstStyle/>
        <a:p>
          <a:endParaRPr lang="es-ES"/>
        </a:p>
      </dgm:t>
    </dgm:pt>
    <dgm:pt modelId="{80B3F0B2-9A22-495B-B155-8F8FC335929F}">
      <dgm:prSet phldrT="[Texto]" custT="1"/>
      <dgm:spPr>
        <a:solidFill>
          <a:srgbClr val="FF6600"/>
        </a:solidFill>
      </dgm:spPr>
      <dgm:t>
        <a:bodyPr/>
        <a:lstStyle/>
        <a:p>
          <a:r>
            <a:rPr lang="es-ES" sz="1600" b="1" dirty="0" smtClean="0">
              <a:latin typeface="Cambria" pitchFamily="18" charset="0"/>
            </a:rPr>
            <a:t>VASOPRESINA</a:t>
          </a:r>
          <a:endParaRPr lang="es-ES" sz="1600" b="1" dirty="0">
            <a:latin typeface="Cambria" pitchFamily="18" charset="0"/>
          </a:endParaRPr>
        </a:p>
      </dgm:t>
    </dgm:pt>
    <dgm:pt modelId="{3C1978AF-FE20-4702-B8B2-C3BDF6108BC6}" type="parTrans" cxnId="{BD0998C6-354D-4F1C-B72C-8735883AE669}">
      <dgm:prSet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6B31CB99-4A74-4A4E-A399-7CC0AB6EC03C}" type="sibTrans" cxnId="{BD0998C6-354D-4F1C-B72C-8735883AE669}">
      <dgm:prSet/>
      <dgm:spPr/>
      <dgm:t>
        <a:bodyPr/>
        <a:lstStyle/>
        <a:p>
          <a:endParaRPr lang="es-ES"/>
        </a:p>
      </dgm:t>
    </dgm:pt>
    <dgm:pt modelId="{5FFB87D6-A02F-4E18-AC7A-29F3DFCA2810}" type="pres">
      <dgm:prSet presAssocID="{38188261-4BA4-4BF0-A56D-3CF92771D388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90F381-6960-44E0-ACFF-49A056344FA3}" type="pres">
      <dgm:prSet presAssocID="{6C91DD24-061F-49A2-9E1F-5B6338C078E0}" presName="centerShape" presStyleLbl="node0" presStyleIdx="0" presStyleCnt="1"/>
      <dgm:spPr/>
      <dgm:t>
        <a:bodyPr/>
        <a:lstStyle/>
        <a:p>
          <a:endParaRPr lang="es-ES"/>
        </a:p>
      </dgm:t>
    </dgm:pt>
    <dgm:pt modelId="{2901C921-F03C-4F81-8A49-0AC8B16863A2}" type="pres">
      <dgm:prSet presAssocID="{F64663BB-16C4-44B9-B364-D6B1AD2D0B2E}" presName="parTrans" presStyleLbl="sibTrans2D1" presStyleIdx="0" presStyleCnt="4"/>
      <dgm:spPr/>
      <dgm:t>
        <a:bodyPr/>
        <a:lstStyle/>
        <a:p>
          <a:endParaRPr lang="es-ES"/>
        </a:p>
      </dgm:t>
    </dgm:pt>
    <dgm:pt modelId="{21053F7C-803C-4419-B425-E222EE19CDF0}" type="pres">
      <dgm:prSet presAssocID="{F64663BB-16C4-44B9-B364-D6B1AD2D0B2E}" presName="connectorText" presStyleLbl="sibTrans2D1" presStyleIdx="0" presStyleCnt="4"/>
      <dgm:spPr/>
      <dgm:t>
        <a:bodyPr/>
        <a:lstStyle/>
        <a:p>
          <a:endParaRPr lang="es-ES"/>
        </a:p>
      </dgm:t>
    </dgm:pt>
    <dgm:pt modelId="{10226F1C-1189-400F-9D73-22B6AE981016}" type="pres">
      <dgm:prSet presAssocID="{EE3BB6A2-66D6-4AE5-9249-3869747F3284}" presName="node" presStyleLbl="node1" presStyleIdx="0" presStyleCnt="4" custScaleX="188525" custScaleY="59638" custRadScaleRad="92836" custRadScaleInc="-33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35EC01-084D-463C-8B17-6702904EA71E}" type="pres">
      <dgm:prSet presAssocID="{FD933B5F-5962-4FE6-8388-36D616C679C2}" presName="parTrans" presStyleLbl="sibTrans2D1" presStyleIdx="1" presStyleCnt="4"/>
      <dgm:spPr/>
      <dgm:t>
        <a:bodyPr/>
        <a:lstStyle/>
        <a:p>
          <a:endParaRPr lang="es-ES"/>
        </a:p>
      </dgm:t>
    </dgm:pt>
    <dgm:pt modelId="{2D656288-9881-4BE7-A592-14BCC1B273F0}" type="pres">
      <dgm:prSet presAssocID="{FD933B5F-5962-4FE6-8388-36D616C679C2}" presName="connectorText" presStyleLbl="sibTrans2D1" presStyleIdx="1" presStyleCnt="4"/>
      <dgm:spPr/>
      <dgm:t>
        <a:bodyPr/>
        <a:lstStyle/>
        <a:p>
          <a:endParaRPr lang="es-ES"/>
        </a:p>
      </dgm:t>
    </dgm:pt>
    <dgm:pt modelId="{D4D16FD5-5C34-482B-B9B6-7EBA7B40F7FC}" type="pres">
      <dgm:prSet presAssocID="{BF29ADBE-D856-46A3-9C05-410FA695C78F}" presName="node" presStyleLbl="node1" presStyleIdx="1" presStyleCnt="4" custScaleX="144609" custScaleY="78424" custRadScaleRad="133361" custRadScaleInc="16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28363D-9A96-49CA-977D-A87E3DED5B54}" type="pres">
      <dgm:prSet presAssocID="{6D435AFD-B4B3-4D17-BF54-F98ACDB096BE}" presName="parTrans" presStyleLbl="sibTrans2D1" presStyleIdx="2" presStyleCnt="4"/>
      <dgm:spPr/>
      <dgm:t>
        <a:bodyPr/>
        <a:lstStyle/>
        <a:p>
          <a:endParaRPr lang="es-ES"/>
        </a:p>
      </dgm:t>
    </dgm:pt>
    <dgm:pt modelId="{58941BAB-0247-44BA-A8E1-69F1F857583B}" type="pres">
      <dgm:prSet presAssocID="{6D435AFD-B4B3-4D17-BF54-F98ACDB096BE}" presName="connectorText" presStyleLbl="sibTrans2D1" presStyleIdx="2" presStyleCnt="4"/>
      <dgm:spPr/>
      <dgm:t>
        <a:bodyPr/>
        <a:lstStyle/>
        <a:p>
          <a:endParaRPr lang="es-ES"/>
        </a:p>
      </dgm:t>
    </dgm:pt>
    <dgm:pt modelId="{98874D6A-2D18-4E40-9F3D-BA608C2C2EFB}" type="pres">
      <dgm:prSet presAssocID="{886B7CC9-85B0-4188-AF9B-B12F88F865C9}" presName="node" presStyleLbl="node1" presStyleIdx="2" presStyleCnt="4" custScaleX="238566" custScaleY="65903" custRadScaleRad="96228" custRadScaleInc="-31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029BA7-2DC1-42CC-BBA8-A6AEBA31C3B9}" type="pres">
      <dgm:prSet presAssocID="{3C1978AF-FE20-4702-B8B2-C3BDF6108BC6}" presName="parTrans" presStyleLbl="sibTrans2D1" presStyleIdx="3" presStyleCnt="4"/>
      <dgm:spPr/>
      <dgm:t>
        <a:bodyPr/>
        <a:lstStyle/>
        <a:p>
          <a:endParaRPr lang="es-ES"/>
        </a:p>
      </dgm:t>
    </dgm:pt>
    <dgm:pt modelId="{F976FB76-5C10-4CD1-944F-094077DD5CB1}" type="pres">
      <dgm:prSet presAssocID="{3C1978AF-FE20-4702-B8B2-C3BDF6108BC6}" presName="connectorText" presStyleLbl="sibTrans2D1" presStyleIdx="3" presStyleCnt="4"/>
      <dgm:spPr/>
      <dgm:t>
        <a:bodyPr/>
        <a:lstStyle/>
        <a:p>
          <a:endParaRPr lang="es-ES"/>
        </a:p>
      </dgm:t>
    </dgm:pt>
    <dgm:pt modelId="{32AE3710-D8F5-4234-8689-83E554224E9F}" type="pres">
      <dgm:prSet presAssocID="{80B3F0B2-9A22-495B-B155-8F8FC335929F}" presName="node" presStyleLbl="node1" presStyleIdx="3" presStyleCnt="4" custScaleX="137864" custScaleY="80956" custRadScaleRad="133717" custRadScaleInc="-7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6C1D37B-FE4E-4E7D-95D9-9C4F5F7E0257}" type="presOf" srcId="{3C1978AF-FE20-4702-B8B2-C3BDF6108BC6}" destId="{9A029BA7-2DC1-42CC-BBA8-A6AEBA31C3B9}" srcOrd="0" destOrd="0" presId="urn:microsoft.com/office/officeart/2005/8/layout/radial5"/>
    <dgm:cxn modelId="{BEAC5824-9B6F-4B86-98C4-AB81180A5022}" type="presOf" srcId="{3C1978AF-FE20-4702-B8B2-C3BDF6108BC6}" destId="{F976FB76-5C10-4CD1-944F-094077DD5CB1}" srcOrd="1" destOrd="0" presId="urn:microsoft.com/office/officeart/2005/8/layout/radial5"/>
    <dgm:cxn modelId="{188ADE26-D289-4A86-A08A-13A5C0648265}" type="presOf" srcId="{FD933B5F-5962-4FE6-8388-36D616C679C2}" destId="{2D656288-9881-4BE7-A592-14BCC1B273F0}" srcOrd="1" destOrd="0" presId="urn:microsoft.com/office/officeart/2005/8/layout/radial5"/>
    <dgm:cxn modelId="{354A436B-1F9E-43AC-B854-13BF157DBFFF}" type="presOf" srcId="{6C91DD24-061F-49A2-9E1F-5B6338C078E0}" destId="{5690F381-6960-44E0-ACFF-49A056344FA3}" srcOrd="0" destOrd="0" presId="urn:microsoft.com/office/officeart/2005/8/layout/radial5"/>
    <dgm:cxn modelId="{F50F1B0E-3511-4941-9758-16DCE2C194DC}" type="presOf" srcId="{F64663BB-16C4-44B9-B364-D6B1AD2D0B2E}" destId="{21053F7C-803C-4419-B425-E222EE19CDF0}" srcOrd="1" destOrd="0" presId="urn:microsoft.com/office/officeart/2005/8/layout/radial5"/>
    <dgm:cxn modelId="{01074977-8B4B-427A-ACA2-42C8133C241E}" srcId="{6C91DD24-061F-49A2-9E1F-5B6338C078E0}" destId="{EE3BB6A2-66D6-4AE5-9249-3869747F3284}" srcOrd="0" destOrd="0" parTransId="{F64663BB-16C4-44B9-B364-D6B1AD2D0B2E}" sibTransId="{67E44031-218F-479D-8A3E-90BB4D663E57}"/>
    <dgm:cxn modelId="{F49B9610-2837-46F8-8BDE-7462069A84FD}" type="presOf" srcId="{FD933B5F-5962-4FE6-8388-36D616C679C2}" destId="{7035EC01-084D-463C-8B17-6702904EA71E}" srcOrd="0" destOrd="0" presId="urn:microsoft.com/office/officeart/2005/8/layout/radial5"/>
    <dgm:cxn modelId="{1D569A1C-2D4B-45E5-AFA7-0C6B583BB0BD}" type="presOf" srcId="{6D435AFD-B4B3-4D17-BF54-F98ACDB096BE}" destId="{8528363D-9A96-49CA-977D-A87E3DED5B54}" srcOrd="0" destOrd="0" presId="urn:microsoft.com/office/officeart/2005/8/layout/radial5"/>
    <dgm:cxn modelId="{9FD4CC8E-0F95-4E03-8384-F42CE8A17EDD}" type="presOf" srcId="{EE3BB6A2-66D6-4AE5-9249-3869747F3284}" destId="{10226F1C-1189-400F-9D73-22B6AE981016}" srcOrd="0" destOrd="0" presId="urn:microsoft.com/office/officeart/2005/8/layout/radial5"/>
    <dgm:cxn modelId="{44AF25D0-FF68-4D99-B327-A7B27503F808}" type="presOf" srcId="{80B3F0B2-9A22-495B-B155-8F8FC335929F}" destId="{32AE3710-D8F5-4234-8689-83E554224E9F}" srcOrd="0" destOrd="0" presId="urn:microsoft.com/office/officeart/2005/8/layout/radial5"/>
    <dgm:cxn modelId="{431A4675-8E78-4DFA-8DE7-87CAE828D5B2}" srcId="{6C91DD24-061F-49A2-9E1F-5B6338C078E0}" destId="{886B7CC9-85B0-4188-AF9B-B12F88F865C9}" srcOrd="2" destOrd="0" parTransId="{6D435AFD-B4B3-4D17-BF54-F98ACDB096BE}" sibTransId="{4C180059-2D7B-4453-932E-2DC885EE0FD6}"/>
    <dgm:cxn modelId="{3AFFE810-BCDD-4987-AEEC-D2E03BC3423C}" type="presOf" srcId="{BF29ADBE-D856-46A3-9C05-410FA695C78F}" destId="{D4D16FD5-5C34-482B-B9B6-7EBA7B40F7FC}" srcOrd="0" destOrd="0" presId="urn:microsoft.com/office/officeart/2005/8/layout/radial5"/>
    <dgm:cxn modelId="{BD0998C6-354D-4F1C-B72C-8735883AE669}" srcId="{6C91DD24-061F-49A2-9E1F-5B6338C078E0}" destId="{80B3F0B2-9A22-495B-B155-8F8FC335929F}" srcOrd="3" destOrd="0" parTransId="{3C1978AF-FE20-4702-B8B2-C3BDF6108BC6}" sibTransId="{6B31CB99-4A74-4A4E-A399-7CC0AB6EC03C}"/>
    <dgm:cxn modelId="{E1C38E41-7F4D-4499-AE7A-12200CD5BE83}" type="presOf" srcId="{6D435AFD-B4B3-4D17-BF54-F98ACDB096BE}" destId="{58941BAB-0247-44BA-A8E1-69F1F857583B}" srcOrd="1" destOrd="0" presId="urn:microsoft.com/office/officeart/2005/8/layout/radial5"/>
    <dgm:cxn modelId="{CFB15607-20AD-4BFE-AEFF-1DF368349DC9}" type="presOf" srcId="{38188261-4BA4-4BF0-A56D-3CF92771D388}" destId="{5FFB87D6-A02F-4E18-AC7A-29F3DFCA2810}" srcOrd="0" destOrd="0" presId="urn:microsoft.com/office/officeart/2005/8/layout/radial5"/>
    <dgm:cxn modelId="{D0F8ADB9-BFB6-4860-B10C-79344AC59ED9}" srcId="{38188261-4BA4-4BF0-A56D-3CF92771D388}" destId="{6C91DD24-061F-49A2-9E1F-5B6338C078E0}" srcOrd="0" destOrd="0" parTransId="{05C515A2-35DB-49C1-84BF-23FE3AFC8196}" sibTransId="{24EB0EA1-1E7B-41ED-95F6-9F7F8FC854E1}"/>
    <dgm:cxn modelId="{1C84CC06-F6A4-46DC-95D6-494FCE7A7BC7}" type="presOf" srcId="{F64663BB-16C4-44B9-B364-D6B1AD2D0B2E}" destId="{2901C921-F03C-4F81-8A49-0AC8B16863A2}" srcOrd="0" destOrd="0" presId="urn:microsoft.com/office/officeart/2005/8/layout/radial5"/>
    <dgm:cxn modelId="{58B7CEA6-4A2C-4BED-A77A-5DEAB3AA3B7E}" type="presOf" srcId="{886B7CC9-85B0-4188-AF9B-B12F88F865C9}" destId="{98874D6A-2D18-4E40-9F3D-BA608C2C2EFB}" srcOrd="0" destOrd="0" presId="urn:microsoft.com/office/officeart/2005/8/layout/radial5"/>
    <dgm:cxn modelId="{E257A8BD-369E-4285-A2CF-26CDC2AFA5E9}" srcId="{6C91DD24-061F-49A2-9E1F-5B6338C078E0}" destId="{BF29ADBE-D856-46A3-9C05-410FA695C78F}" srcOrd="1" destOrd="0" parTransId="{FD933B5F-5962-4FE6-8388-36D616C679C2}" sibTransId="{E8D2654C-E014-403D-A904-F00ACDB99D13}"/>
    <dgm:cxn modelId="{745CFBB7-5D88-42CF-B94F-5C64673A98E5}" type="presParOf" srcId="{5FFB87D6-A02F-4E18-AC7A-29F3DFCA2810}" destId="{5690F381-6960-44E0-ACFF-49A056344FA3}" srcOrd="0" destOrd="0" presId="urn:microsoft.com/office/officeart/2005/8/layout/radial5"/>
    <dgm:cxn modelId="{DB2AFF71-5F14-4595-8881-83EF606D0E84}" type="presParOf" srcId="{5FFB87D6-A02F-4E18-AC7A-29F3DFCA2810}" destId="{2901C921-F03C-4F81-8A49-0AC8B16863A2}" srcOrd="1" destOrd="0" presId="urn:microsoft.com/office/officeart/2005/8/layout/radial5"/>
    <dgm:cxn modelId="{F928EE0F-1415-4AC7-86F5-8F0304325A34}" type="presParOf" srcId="{2901C921-F03C-4F81-8A49-0AC8B16863A2}" destId="{21053F7C-803C-4419-B425-E222EE19CDF0}" srcOrd="0" destOrd="0" presId="urn:microsoft.com/office/officeart/2005/8/layout/radial5"/>
    <dgm:cxn modelId="{ADA9A102-71A8-44B4-B6E5-68C438249F38}" type="presParOf" srcId="{5FFB87D6-A02F-4E18-AC7A-29F3DFCA2810}" destId="{10226F1C-1189-400F-9D73-22B6AE981016}" srcOrd="2" destOrd="0" presId="urn:microsoft.com/office/officeart/2005/8/layout/radial5"/>
    <dgm:cxn modelId="{B7BE0199-AC48-43B9-9001-4444DEE9C15A}" type="presParOf" srcId="{5FFB87D6-A02F-4E18-AC7A-29F3DFCA2810}" destId="{7035EC01-084D-463C-8B17-6702904EA71E}" srcOrd="3" destOrd="0" presId="urn:microsoft.com/office/officeart/2005/8/layout/radial5"/>
    <dgm:cxn modelId="{AE7474A1-840F-48B8-B17F-2E169788EE25}" type="presParOf" srcId="{7035EC01-084D-463C-8B17-6702904EA71E}" destId="{2D656288-9881-4BE7-A592-14BCC1B273F0}" srcOrd="0" destOrd="0" presId="urn:microsoft.com/office/officeart/2005/8/layout/radial5"/>
    <dgm:cxn modelId="{DA834426-BD10-4243-82FD-80CC287EC886}" type="presParOf" srcId="{5FFB87D6-A02F-4E18-AC7A-29F3DFCA2810}" destId="{D4D16FD5-5C34-482B-B9B6-7EBA7B40F7FC}" srcOrd="4" destOrd="0" presId="urn:microsoft.com/office/officeart/2005/8/layout/radial5"/>
    <dgm:cxn modelId="{3FEEADFA-EF85-4A74-A2BE-6CC18971375F}" type="presParOf" srcId="{5FFB87D6-A02F-4E18-AC7A-29F3DFCA2810}" destId="{8528363D-9A96-49CA-977D-A87E3DED5B54}" srcOrd="5" destOrd="0" presId="urn:microsoft.com/office/officeart/2005/8/layout/radial5"/>
    <dgm:cxn modelId="{B9AAF8DE-EE57-456B-AEA4-D454CB96402D}" type="presParOf" srcId="{8528363D-9A96-49CA-977D-A87E3DED5B54}" destId="{58941BAB-0247-44BA-A8E1-69F1F857583B}" srcOrd="0" destOrd="0" presId="urn:microsoft.com/office/officeart/2005/8/layout/radial5"/>
    <dgm:cxn modelId="{83661732-F346-4066-BE9E-A14726594B6C}" type="presParOf" srcId="{5FFB87D6-A02F-4E18-AC7A-29F3DFCA2810}" destId="{98874D6A-2D18-4E40-9F3D-BA608C2C2EFB}" srcOrd="6" destOrd="0" presId="urn:microsoft.com/office/officeart/2005/8/layout/radial5"/>
    <dgm:cxn modelId="{2E7CA5EF-F2BD-4AC8-80FC-A5B36BA1CF1A}" type="presParOf" srcId="{5FFB87D6-A02F-4E18-AC7A-29F3DFCA2810}" destId="{9A029BA7-2DC1-42CC-BBA8-A6AEBA31C3B9}" srcOrd="7" destOrd="0" presId="urn:microsoft.com/office/officeart/2005/8/layout/radial5"/>
    <dgm:cxn modelId="{83FA1A0C-212C-480E-A347-9B020D2E6F82}" type="presParOf" srcId="{9A029BA7-2DC1-42CC-BBA8-A6AEBA31C3B9}" destId="{F976FB76-5C10-4CD1-944F-094077DD5CB1}" srcOrd="0" destOrd="0" presId="urn:microsoft.com/office/officeart/2005/8/layout/radial5"/>
    <dgm:cxn modelId="{FB21C390-3CEC-444E-BF48-50EF066731D8}" type="presParOf" srcId="{5FFB87D6-A02F-4E18-AC7A-29F3DFCA2810}" destId="{32AE3710-D8F5-4234-8689-83E554224E9F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627108-1911-4229-B104-F1C4F398A58D}" type="doc">
      <dgm:prSet loTypeId="urn:microsoft.com/office/officeart/2005/8/layout/hierarchy5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E2D5D82-5E8F-483D-90DD-DC2B74663023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5A064E"/>
          </a:solidFill>
        </a:ln>
      </dgm:spPr>
      <dgm:t>
        <a:bodyPr/>
        <a:lstStyle/>
        <a:p>
          <a:r>
            <a:rPr lang="es-ES" sz="2000" b="1" i="0" dirty="0" smtClean="0">
              <a:solidFill>
                <a:srgbClr val="002060"/>
              </a:solidFill>
              <a:latin typeface="Cambria" pitchFamily="18" charset="0"/>
            </a:rPr>
            <a:t>Interpretación de mensajes </a:t>
          </a:r>
          <a:r>
            <a:rPr lang="es-ES" sz="2000" b="1" i="0" dirty="0" smtClean="0">
              <a:solidFill>
                <a:srgbClr val="002060"/>
              </a:solidFill>
              <a:latin typeface="Cambria" pitchFamily="18" charset="0"/>
            </a:rPr>
            <a:t>implícitos </a:t>
          </a:r>
          <a:r>
            <a:rPr lang="es-ES" sz="2000" b="1" i="0" dirty="0" smtClean="0">
              <a:solidFill>
                <a:srgbClr val="002060"/>
              </a:solidFill>
              <a:latin typeface="Cambria" pitchFamily="18" charset="0"/>
            </a:rPr>
            <a:t>en el tono de voz de otra persona</a:t>
          </a:r>
          <a:endParaRPr lang="es-ES" sz="2000" b="1" dirty="0">
            <a:solidFill>
              <a:srgbClr val="002060"/>
            </a:solidFill>
            <a:latin typeface="Cambria" pitchFamily="18" charset="0"/>
          </a:endParaRPr>
        </a:p>
      </dgm:t>
    </dgm:pt>
    <dgm:pt modelId="{2B40A143-718F-4D71-B424-2FC9AF010596}" type="parTrans" cxnId="{8F89BC75-0085-4C41-9F8D-E735F2AD84C0}">
      <dgm:prSet/>
      <dgm:spPr/>
      <dgm:t>
        <a:bodyPr/>
        <a:lstStyle/>
        <a:p>
          <a:endParaRPr lang="es-ES"/>
        </a:p>
      </dgm:t>
    </dgm:pt>
    <dgm:pt modelId="{C5296FEE-90F0-4970-A256-260F6537EE88}" type="sibTrans" cxnId="{8F89BC75-0085-4C41-9F8D-E735F2AD84C0}">
      <dgm:prSet/>
      <dgm:spPr/>
      <dgm:t>
        <a:bodyPr/>
        <a:lstStyle/>
        <a:p>
          <a:endParaRPr lang="es-ES"/>
        </a:p>
      </dgm:t>
    </dgm:pt>
    <dgm:pt modelId="{1E2B369A-762C-4B0B-A9C4-17D2FD4ADB1A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5A064E"/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CORTEZA PREMOTORA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BABCDF5D-2F84-437B-9735-B39B6856E478}" type="parTrans" cxnId="{82557085-A322-445F-A33D-ADDB57FEEEB3}">
      <dgm:prSet/>
      <dgm:spPr>
        <a:ln>
          <a:solidFill>
            <a:srgbClr val="5A064E"/>
          </a:solidFill>
        </a:ln>
      </dgm:spPr>
      <dgm:t>
        <a:bodyPr/>
        <a:lstStyle/>
        <a:p>
          <a:endParaRPr lang="es-ES"/>
        </a:p>
      </dgm:t>
    </dgm:pt>
    <dgm:pt modelId="{CFA44C13-6E43-415D-AFAB-08F6BF1A7626}" type="sibTrans" cxnId="{82557085-A322-445F-A33D-ADDB57FEEEB3}">
      <dgm:prSet/>
      <dgm:spPr/>
      <dgm:t>
        <a:bodyPr/>
        <a:lstStyle/>
        <a:p>
          <a:endParaRPr lang="es-ES"/>
        </a:p>
      </dgm:t>
    </dgm:pt>
    <dgm:pt modelId="{70A9DEE7-6820-470C-B244-7B292FEAD1CE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5A064E"/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SISTEMA LÍMBICO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257197B4-1D04-44A2-BFBE-039B992EFA8B}" type="parTrans" cxnId="{EE9662AC-14E0-4FC1-A67E-90424520FDD7}">
      <dgm:prSet/>
      <dgm:spPr>
        <a:ln>
          <a:solidFill>
            <a:srgbClr val="5A064E"/>
          </a:solidFill>
        </a:ln>
      </dgm:spPr>
      <dgm:t>
        <a:bodyPr/>
        <a:lstStyle/>
        <a:p>
          <a:endParaRPr lang="es-ES"/>
        </a:p>
      </dgm:t>
    </dgm:pt>
    <dgm:pt modelId="{87F954B5-DCD3-4331-ABEB-ECAEE26B51D8}" type="sibTrans" cxnId="{EE9662AC-14E0-4FC1-A67E-90424520FDD7}">
      <dgm:prSet/>
      <dgm:spPr/>
      <dgm:t>
        <a:bodyPr/>
        <a:lstStyle/>
        <a:p>
          <a:endParaRPr lang="es-ES"/>
        </a:p>
      </dgm:t>
    </dgm:pt>
    <dgm:pt modelId="{1A02663A-EB11-46AA-872A-D28E6B755DB8}" type="pres">
      <dgm:prSet presAssocID="{1E627108-1911-4229-B104-F1C4F398A5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7202FA4-FFAF-4ABF-A9EF-8F623998F799}" type="pres">
      <dgm:prSet presAssocID="{1E627108-1911-4229-B104-F1C4F398A58D}" presName="hierFlow" presStyleCnt="0"/>
      <dgm:spPr/>
    </dgm:pt>
    <dgm:pt modelId="{AA6F5601-8ACF-41B3-B904-BB8A76322BAC}" type="pres">
      <dgm:prSet presAssocID="{1E627108-1911-4229-B104-F1C4F398A5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F23B2124-0F7C-4CDC-B8E5-15CB5EE71E92}" type="pres">
      <dgm:prSet presAssocID="{FE2D5D82-5E8F-483D-90DD-DC2B74663023}" presName="Name17" presStyleCnt="0"/>
      <dgm:spPr/>
    </dgm:pt>
    <dgm:pt modelId="{37BE8D9C-8777-4195-82BC-D347E99BA62F}" type="pres">
      <dgm:prSet presAssocID="{FE2D5D82-5E8F-483D-90DD-DC2B74663023}" presName="level1Shape" presStyleLbl="node0" presStyleIdx="0" presStyleCnt="1" custLinFactNeighborX="-4769" custLinFactNeighborY="-19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E53D085-F088-4508-A328-FE9A64779330}" type="pres">
      <dgm:prSet presAssocID="{FE2D5D82-5E8F-483D-90DD-DC2B74663023}" presName="hierChild2" presStyleCnt="0"/>
      <dgm:spPr/>
    </dgm:pt>
    <dgm:pt modelId="{D94B8DA0-6B65-41CD-AB55-C5CA91A3DD06}" type="pres">
      <dgm:prSet presAssocID="{BABCDF5D-2F84-437B-9735-B39B6856E478}" presName="Name25" presStyleLbl="parChTrans1D2" presStyleIdx="0" presStyleCnt="2"/>
      <dgm:spPr/>
      <dgm:t>
        <a:bodyPr/>
        <a:lstStyle/>
        <a:p>
          <a:endParaRPr lang="es-ES"/>
        </a:p>
      </dgm:t>
    </dgm:pt>
    <dgm:pt modelId="{B5FFDA6D-7BBD-482B-BC7C-762D89A1C321}" type="pres">
      <dgm:prSet presAssocID="{BABCDF5D-2F84-437B-9735-B39B6856E478}" presName="connTx" presStyleLbl="parChTrans1D2" presStyleIdx="0" presStyleCnt="2"/>
      <dgm:spPr/>
      <dgm:t>
        <a:bodyPr/>
        <a:lstStyle/>
        <a:p>
          <a:endParaRPr lang="es-ES"/>
        </a:p>
      </dgm:t>
    </dgm:pt>
    <dgm:pt modelId="{B3266AFF-A702-4F12-B159-74169E9A9BD1}" type="pres">
      <dgm:prSet presAssocID="{1E2B369A-762C-4B0B-A9C4-17D2FD4ADB1A}" presName="Name30" presStyleCnt="0"/>
      <dgm:spPr/>
    </dgm:pt>
    <dgm:pt modelId="{195551D4-3AC6-4C3A-90E5-05EB66A662CA}" type="pres">
      <dgm:prSet presAssocID="{1E2B369A-762C-4B0B-A9C4-17D2FD4ADB1A}" presName="level2Shape" presStyleLbl="node2" presStyleIdx="0" presStyleCnt="2" custScaleX="62311" custScaleY="42572" custLinFactNeighborX="-21619" custLinFactNeighborY="22671"/>
      <dgm:spPr/>
      <dgm:t>
        <a:bodyPr/>
        <a:lstStyle/>
        <a:p>
          <a:endParaRPr lang="es-ES"/>
        </a:p>
      </dgm:t>
    </dgm:pt>
    <dgm:pt modelId="{926E1E95-CB74-46BA-A5C9-1B093E71C4F6}" type="pres">
      <dgm:prSet presAssocID="{1E2B369A-762C-4B0B-A9C4-17D2FD4ADB1A}" presName="hierChild3" presStyleCnt="0"/>
      <dgm:spPr/>
    </dgm:pt>
    <dgm:pt modelId="{E5BFEA54-CE1B-4AB8-ACFE-E8942D1F4646}" type="pres">
      <dgm:prSet presAssocID="{257197B4-1D04-44A2-BFBE-039B992EFA8B}" presName="Name25" presStyleLbl="parChTrans1D2" presStyleIdx="1" presStyleCnt="2"/>
      <dgm:spPr/>
      <dgm:t>
        <a:bodyPr/>
        <a:lstStyle/>
        <a:p>
          <a:endParaRPr lang="es-ES"/>
        </a:p>
      </dgm:t>
    </dgm:pt>
    <dgm:pt modelId="{BCD5D4EB-F5D3-4E89-BC41-EDEE34EAD88C}" type="pres">
      <dgm:prSet presAssocID="{257197B4-1D04-44A2-BFBE-039B992EFA8B}" presName="connTx" presStyleLbl="parChTrans1D2" presStyleIdx="1" presStyleCnt="2"/>
      <dgm:spPr/>
      <dgm:t>
        <a:bodyPr/>
        <a:lstStyle/>
        <a:p>
          <a:endParaRPr lang="es-ES"/>
        </a:p>
      </dgm:t>
    </dgm:pt>
    <dgm:pt modelId="{A3E3570C-2E00-4BAC-9D1D-45105CA57A06}" type="pres">
      <dgm:prSet presAssocID="{70A9DEE7-6820-470C-B244-7B292FEAD1CE}" presName="Name30" presStyleCnt="0"/>
      <dgm:spPr/>
    </dgm:pt>
    <dgm:pt modelId="{35031A23-70A0-4072-B8A1-03F4788C8A5C}" type="pres">
      <dgm:prSet presAssocID="{70A9DEE7-6820-470C-B244-7B292FEAD1CE}" presName="level2Shape" presStyleLbl="node2" presStyleIdx="1" presStyleCnt="2" custScaleX="63033" custScaleY="60048" custLinFactNeighborX="-18716" custLinFactNeighborY="12469"/>
      <dgm:spPr/>
      <dgm:t>
        <a:bodyPr/>
        <a:lstStyle/>
        <a:p>
          <a:endParaRPr lang="es-ES"/>
        </a:p>
      </dgm:t>
    </dgm:pt>
    <dgm:pt modelId="{6301800D-16FE-4C7A-AE86-442BA1D5A0D3}" type="pres">
      <dgm:prSet presAssocID="{70A9DEE7-6820-470C-B244-7B292FEAD1CE}" presName="hierChild3" presStyleCnt="0"/>
      <dgm:spPr/>
    </dgm:pt>
    <dgm:pt modelId="{F7409362-EB7C-4FC9-A3D7-4B7C24882CDE}" type="pres">
      <dgm:prSet presAssocID="{1E627108-1911-4229-B104-F1C4F398A58D}" presName="bgShapesFlow" presStyleCnt="0"/>
      <dgm:spPr/>
    </dgm:pt>
  </dgm:ptLst>
  <dgm:cxnLst>
    <dgm:cxn modelId="{BE01B448-C367-4A93-8688-1C69A22E44C8}" type="presOf" srcId="{257197B4-1D04-44A2-BFBE-039B992EFA8B}" destId="{E5BFEA54-CE1B-4AB8-ACFE-E8942D1F4646}" srcOrd="0" destOrd="0" presId="urn:microsoft.com/office/officeart/2005/8/layout/hierarchy5"/>
    <dgm:cxn modelId="{8F89BC75-0085-4C41-9F8D-E735F2AD84C0}" srcId="{1E627108-1911-4229-B104-F1C4F398A58D}" destId="{FE2D5D82-5E8F-483D-90DD-DC2B74663023}" srcOrd="0" destOrd="0" parTransId="{2B40A143-718F-4D71-B424-2FC9AF010596}" sibTransId="{C5296FEE-90F0-4970-A256-260F6537EE88}"/>
    <dgm:cxn modelId="{82557085-A322-445F-A33D-ADDB57FEEEB3}" srcId="{FE2D5D82-5E8F-483D-90DD-DC2B74663023}" destId="{1E2B369A-762C-4B0B-A9C4-17D2FD4ADB1A}" srcOrd="0" destOrd="0" parTransId="{BABCDF5D-2F84-437B-9735-B39B6856E478}" sibTransId="{CFA44C13-6E43-415D-AFAB-08F6BF1A7626}"/>
    <dgm:cxn modelId="{A1E1E800-0BAF-4C8E-8D1F-E9C7FF284578}" type="presOf" srcId="{1E2B369A-762C-4B0B-A9C4-17D2FD4ADB1A}" destId="{195551D4-3AC6-4C3A-90E5-05EB66A662CA}" srcOrd="0" destOrd="0" presId="urn:microsoft.com/office/officeart/2005/8/layout/hierarchy5"/>
    <dgm:cxn modelId="{EE9662AC-14E0-4FC1-A67E-90424520FDD7}" srcId="{FE2D5D82-5E8F-483D-90DD-DC2B74663023}" destId="{70A9DEE7-6820-470C-B244-7B292FEAD1CE}" srcOrd="1" destOrd="0" parTransId="{257197B4-1D04-44A2-BFBE-039B992EFA8B}" sibTransId="{87F954B5-DCD3-4331-ABEB-ECAEE26B51D8}"/>
    <dgm:cxn modelId="{942BEA95-8B07-4D51-99E5-7A3EE086F784}" type="presOf" srcId="{1E627108-1911-4229-B104-F1C4F398A58D}" destId="{1A02663A-EB11-46AA-872A-D28E6B755DB8}" srcOrd="0" destOrd="0" presId="urn:microsoft.com/office/officeart/2005/8/layout/hierarchy5"/>
    <dgm:cxn modelId="{7AF6D381-79FD-4A5D-9114-D1DA8FB2D89D}" type="presOf" srcId="{BABCDF5D-2F84-437B-9735-B39B6856E478}" destId="{B5FFDA6D-7BBD-482B-BC7C-762D89A1C321}" srcOrd="1" destOrd="0" presId="urn:microsoft.com/office/officeart/2005/8/layout/hierarchy5"/>
    <dgm:cxn modelId="{A9CB9DD7-9FBB-4092-86DB-DE5E51C06FBE}" type="presOf" srcId="{FE2D5D82-5E8F-483D-90DD-DC2B74663023}" destId="{37BE8D9C-8777-4195-82BC-D347E99BA62F}" srcOrd="0" destOrd="0" presId="urn:microsoft.com/office/officeart/2005/8/layout/hierarchy5"/>
    <dgm:cxn modelId="{C44B8AEC-3FB7-42DA-A01D-6AA3EE4CBA0C}" type="presOf" srcId="{70A9DEE7-6820-470C-B244-7B292FEAD1CE}" destId="{35031A23-70A0-4072-B8A1-03F4788C8A5C}" srcOrd="0" destOrd="0" presId="urn:microsoft.com/office/officeart/2005/8/layout/hierarchy5"/>
    <dgm:cxn modelId="{36A342A1-D6AE-43BC-8286-1234868430B7}" type="presOf" srcId="{BABCDF5D-2F84-437B-9735-B39B6856E478}" destId="{D94B8DA0-6B65-41CD-AB55-C5CA91A3DD06}" srcOrd="0" destOrd="0" presId="urn:microsoft.com/office/officeart/2005/8/layout/hierarchy5"/>
    <dgm:cxn modelId="{AA16038F-F0A1-4B67-8BB3-2683BF58AA61}" type="presOf" srcId="{257197B4-1D04-44A2-BFBE-039B992EFA8B}" destId="{BCD5D4EB-F5D3-4E89-BC41-EDEE34EAD88C}" srcOrd="1" destOrd="0" presId="urn:microsoft.com/office/officeart/2005/8/layout/hierarchy5"/>
    <dgm:cxn modelId="{4CE012FE-85EC-427D-AFE6-4E31CED6DB5B}" type="presParOf" srcId="{1A02663A-EB11-46AA-872A-D28E6B755DB8}" destId="{57202FA4-FFAF-4ABF-A9EF-8F623998F799}" srcOrd="0" destOrd="0" presId="urn:microsoft.com/office/officeart/2005/8/layout/hierarchy5"/>
    <dgm:cxn modelId="{BA746241-6284-44C0-8D67-775F234353D2}" type="presParOf" srcId="{57202FA4-FFAF-4ABF-A9EF-8F623998F799}" destId="{AA6F5601-8ACF-41B3-B904-BB8A76322BAC}" srcOrd="0" destOrd="0" presId="urn:microsoft.com/office/officeart/2005/8/layout/hierarchy5"/>
    <dgm:cxn modelId="{173A09DC-E15D-43DF-A859-D75E76C781DB}" type="presParOf" srcId="{AA6F5601-8ACF-41B3-B904-BB8A76322BAC}" destId="{F23B2124-0F7C-4CDC-B8E5-15CB5EE71E92}" srcOrd="0" destOrd="0" presId="urn:microsoft.com/office/officeart/2005/8/layout/hierarchy5"/>
    <dgm:cxn modelId="{24889602-75A7-4A96-9E06-4B46E2DDEBC2}" type="presParOf" srcId="{F23B2124-0F7C-4CDC-B8E5-15CB5EE71E92}" destId="{37BE8D9C-8777-4195-82BC-D347E99BA62F}" srcOrd="0" destOrd="0" presId="urn:microsoft.com/office/officeart/2005/8/layout/hierarchy5"/>
    <dgm:cxn modelId="{E0E2F561-B421-47F4-98EE-833522E95CA2}" type="presParOf" srcId="{F23B2124-0F7C-4CDC-B8E5-15CB5EE71E92}" destId="{AE53D085-F088-4508-A328-FE9A64779330}" srcOrd="1" destOrd="0" presId="urn:microsoft.com/office/officeart/2005/8/layout/hierarchy5"/>
    <dgm:cxn modelId="{913A08FC-DD0F-449D-918B-74590FC1EB88}" type="presParOf" srcId="{AE53D085-F088-4508-A328-FE9A64779330}" destId="{D94B8DA0-6B65-41CD-AB55-C5CA91A3DD06}" srcOrd="0" destOrd="0" presId="urn:microsoft.com/office/officeart/2005/8/layout/hierarchy5"/>
    <dgm:cxn modelId="{1FE79487-96BF-4DA9-B644-6F26A39F819E}" type="presParOf" srcId="{D94B8DA0-6B65-41CD-AB55-C5CA91A3DD06}" destId="{B5FFDA6D-7BBD-482B-BC7C-762D89A1C321}" srcOrd="0" destOrd="0" presId="urn:microsoft.com/office/officeart/2005/8/layout/hierarchy5"/>
    <dgm:cxn modelId="{438C0BED-7BBB-495B-B6A9-E200FDD92E35}" type="presParOf" srcId="{AE53D085-F088-4508-A328-FE9A64779330}" destId="{B3266AFF-A702-4F12-B159-74169E9A9BD1}" srcOrd="1" destOrd="0" presId="urn:microsoft.com/office/officeart/2005/8/layout/hierarchy5"/>
    <dgm:cxn modelId="{8499E551-2E4C-45D8-9540-1B196CE3B0A2}" type="presParOf" srcId="{B3266AFF-A702-4F12-B159-74169E9A9BD1}" destId="{195551D4-3AC6-4C3A-90E5-05EB66A662CA}" srcOrd="0" destOrd="0" presId="urn:microsoft.com/office/officeart/2005/8/layout/hierarchy5"/>
    <dgm:cxn modelId="{40BD2984-288B-44AE-ACDF-25E46A8F2391}" type="presParOf" srcId="{B3266AFF-A702-4F12-B159-74169E9A9BD1}" destId="{926E1E95-CB74-46BA-A5C9-1B093E71C4F6}" srcOrd="1" destOrd="0" presId="urn:microsoft.com/office/officeart/2005/8/layout/hierarchy5"/>
    <dgm:cxn modelId="{F522A654-1387-4B2C-A13D-B324F5F7D3CF}" type="presParOf" srcId="{AE53D085-F088-4508-A328-FE9A64779330}" destId="{E5BFEA54-CE1B-4AB8-ACFE-E8942D1F4646}" srcOrd="2" destOrd="0" presId="urn:microsoft.com/office/officeart/2005/8/layout/hierarchy5"/>
    <dgm:cxn modelId="{D02887A4-7199-4F1B-AED5-C7E2182A9DA6}" type="presParOf" srcId="{E5BFEA54-CE1B-4AB8-ACFE-E8942D1F4646}" destId="{BCD5D4EB-F5D3-4E89-BC41-EDEE34EAD88C}" srcOrd="0" destOrd="0" presId="urn:microsoft.com/office/officeart/2005/8/layout/hierarchy5"/>
    <dgm:cxn modelId="{14F2EF49-C22D-4FE1-8CC7-546221B1591D}" type="presParOf" srcId="{AE53D085-F088-4508-A328-FE9A64779330}" destId="{A3E3570C-2E00-4BAC-9D1D-45105CA57A06}" srcOrd="3" destOrd="0" presId="urn:microsoft.com/office/officeart/2005/8/layout/hierarchy5"/>
    <dgm:cxn modelId="{D4F7F4BD-691D-4863-9BAB-E7CB8D1503C0}" type="presParOf" srcId="{A3E3570C-2E00-4BAC-9D1D-45105CA57A06}" destId="{35031A23-70A0-4072-B8A1-03F4788C8A5C}" srcOrd="0" destOrd="0" presId="urn:microsoft.com/office/officeart/2005/8/layout/hierarchy5"/>
    <dgm:cxn modelId="{5771D127-1960-49F8-8248-B933D640D939}" type="presParOf" srcId="{A3E3570C-2E00-4BAC-9D1D-45105CA57A06}" destId="{6301800D-16FE-4C7A-AE86-442BA1D5A0D3}" srcOrd="1" destOrd="0" presId="urn:microsoft.com/office/officeart/2005/8/layout/hierarchy5"/>
    <dgm:cxn modelId="{DA398232-865B-4120-B9A8-3A91B7028E52}" type="presParOf" srcId="{1A02663A-EB11-46AA-872A-D28E6B755DB8}" destId="{F7409362-EB7C-4FC9-A3D7-4B7C24882CDE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006EB76-CEB2-4321-BE34-B2A83C47A671}" type="doc">
      <dgm:prSet loTypeId="urn:microsoft.com/office/officeart/2005/8/layout/radial4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E751947-980C-4D6B-B25E-EA64BE5ACC8D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 w="28575">
          <a:solidFill>
            <a:srgbClr val="5A064E"/>
          </a:solidFill>
        </a:ln>
      </dgm:spPr>
      <dgm:t>
        <a:bodyPr/>
        <a:lstStyle/>
        <a:p>
          <a:r>
            <a:rPr lang="es-ES" sz="1800" b="1" i="0" dirty="0" smtClean="0">
              <a:solidFill>
                <a:srgbClr val="002060"/>
              </a:solidFill>
              <a:latin typeface="Cambria" pitchFamily="18" charset="0"/>
            </a:rPr>
            <a:t>Percibimos las emociones de otra persona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B22AAE8E-E073-4985-ABCF-641AD376ACF2}" type="parTrans" cxnId="{FEDD5D9A-734F-4264-8C86-B11EEC728957}">
      <dgm:prSet/>
      <dgm:spPr/>
      <dgm:t>
        <a:bodyPr/>
        <a:lstStyle/>
        <a:p>
          <a:endParaRPr lang="es-ES"/>
        </a:p>
      </dgm:t>
    </dgm:pt>
    <dgm:pt modelId="{DF3798DC-4A00-440D-BAC0-E537C4856AB7}" type="sibTrans" cxnId="{FEDD5D9A-734F-4264-8C86-B11EEC728957}">
      <dgm:prSet/>
      <dgm:spPr/>
      <dgm:t>
        <a:bodyPr/>
        <a:lstStyle/>
        <a:p>
          <a:endParaRPr lang="es-ES"/>
        </a:p>
      </dgm:t>
    </dgm:pt>
    <dgm:pt modelId="{9E859FFE-82F1-4FAB-A563-58442657BEB7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 w="28575">
          <a:solidFill>
            <a:srgbClr val="5A064E"/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CORTEZA ORBIFRONTAL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AC5AA2F9-5838-455E-ACAC-A3D3CF26AC70}" type="parTrans" cxnId="{D480CEAB-4700-4D2F-A893-1207C574184E}">
      <dgm:prSet/>
      <dgm:spPr>
        <a:solidFill>
          <a:srgbClr val="5A064E"/>
        </a:solidFill>
      </dgm:spPr>
      <dgm:t>
        <a:bodyPr/>
        <a:lstStyle/>
        <a:p>
          <a:endParaRPr lang="es-ES"/>
        </a:p>
      </dgm:t>
    </dgm:pt>
    <dgm:pt modelId="{B4DE4A78-A98E-4AB4-8733-B514DF0CB6E6}" type="sibTrans" cxnId="{D480CEAB-4700-4D2F-A893-1207C574184E}">
      <dgm:prSet/>
      <dgm:spPr/>
      <dgm:t>
        <a:bodyPr/>
        <a:lstStyle/>
        <a:p>
          <a:endParaRPr lang="es-ES"/>
        </a:p>
      </dgm:t>
    </dgm:pt>
    <dgm:pt modelId="{B60A6AE8-CC89-4CEE-810C-CEEB31F824F7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 w="28575">
          <a:solidFill>
            <a:srgbClr val="5A064E"/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CORTEZA CINGULADA ANTERIOR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68E577C0-4E27-48D4-8BBE-0F16F196376B}" type="parTrans" cxnId="{28574AB4-7E11-45BF-8181-57BCCDA404F9}">
      <dgm:prSet/>
      <dgm:spPr>
        <a:solidFill>
          <a:srgbClr val="5A064E"/>
        </a:solidFill>
      </dgm:spPr>
      <dgm:t>
        <a:bodyPr/>
        <a:lstStyle/>
        <a:p>
          <a:endParaRPr lang="es-ES"/>
        </a:p>
      </dgm:t>
    </dgm:pt>
    <dgm:pt modelId="{529E2AC7-9B85-43A1-864D-21CDEE3B1522}" type="sibTrans" cxnId="{28574AB4-7E11-45BF-8181-57BCCDA404F9}">
      <dgm:prSet/>
      <dgm:spPr/>
      <dgm:t>
        <a:bodyPr/>
        <a:lstStyle/>
        <a:p>
          <a:endParaRPr lang="es-ES"/>
        </a:p>
      </dgm:t>
    </dgm:pt>
    <dgm:pt modelId="{617B5F39-2EDC-45F4-8EF5-DF406DA9AA4B}" type="pres">
      <dgm:prSet presAssocID="{C006EB76-CEB2-4321-BE34-B2A83C47A671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424BDB9-067A-4DC3-8AEC-719FEC276A2F}" type="pres">
      <dgm:prSet presAssocID="{1E751947-980C-4D6B-B25E-EA64BE5ACC8D}" presName="centerShape" presStyleLbl="node0" presStyleIdx="0" presStyleCnt="1"/>
      <dgm:spPr/>
      <dgm:t>
        <a:bodyPr/>
        <a:lstStyle/>
        <a:p>
          <a:endParaRPr lang="es-ES"/>
        </a:p>
      </dgm:t>
    </dgm:pt>
    <dgm:pt modelId="{2A335003-E515-4C48-AA9A-BD039B601A27}" type="pres">
      <dgm:prSet presAssocID="{AC5AA2F9-5838-455E-ACAC-A3D3CF26AC70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4D80CF02-71EE-48F9-A68C-3DD23EB093D2}" type="pres">
      <dgm:prSet presAssocID="{9E859FFE-82F1-4FAB-A563-58442657BEB7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B073DD7-336F-443A-9914-E45467519008}" type="pres">
      <dgm:prSet presAssocID="{68E577C0-4E27-48D4-8BBE-0F16F196376B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07D84D76-50F1-4068-B5B0-5215D6699A84}" type="pres">
      <dgm:prSet presAssocID="{B60A6AE8-CC89-4CEE-810C-CEEB31F824F7}" presName="node" presStyleLbl="node1" presStyleIdx="1" presStyleCnt="2" custRadScaleRad="107491" custRadScaleInc="-11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C0430A7-49FE-44DA-B32A-B012C24C0D8D}" type="presOf" srcId="{C006EB76-CEB2-4321-BE34-B2A83C47A671}" destId="{617B5F39-2EDC-45F4-8EF5-DF406DA9AA4B}" srcOrd="0" destOrd="0" presId="urn:microsoft.com/office/officeart/2005/8/layout/radial4"/>
    <dgm:cxn modelId="{068340D7-BE6B-447F-87B2-EA165A7985B5}" type="presOf" srcId="{1E751947-980C-4D6B-B25E-EA64BE5ACC8D}" destId="{5424BDB9-067A-4DC3-8AEC-719FEC276A2F}" srcOrd="0" destOrd="0" presId="urn:microsoft.com/office/officeart/2005/8/layout/radial4"/>
    <dgm:cxn modelId="{98FBF2E5-6815-45BB-826F-2E8CC26A13F8}" type="presOf" srcId="{B60A6AE8-CC89-4CEE-810C-CEEB31F824F7}" destId="{07D84D76-50F1-4068-B5B0-5215D6699A84}" srcOrd="0" destOrd="0" presId="urn:microsoft.com/office/officeart/2005/8/layout/radial4"/>
    <dgm:cxn modelId="{010A0B3E-0053-455B-803C-F3529046AE5F}" type="presOf" srcId="{68E577C0-4E27-48D4-8BBE-0F16F196376B}" destId="{8B073DD7-336F-443A-9914-E45467519008}" srcOrd="0" destOrd="0" presId="urn:microsoft.com/office/officeart/2005/8/layout/radial4"/>
    <dgm:cxn modelId="{D480CEAB-4700-4D2F-A893-1207C574184E}" srcId="{1E751947-980C-4D6B-B25E-EA64BE5ACC8D}" destId="{9E859FFE-82F1-4FAB-A563-58442657BEB7}" srcOrd="0" destOrd="0" parTransId="{AC5AA2F9-5838-455E-ACAC-A3D3CF26AC70}" sibTransId="{B4DE4A78-A98E-4AB4-8733-B514DF0CB6E6}"/>
    <dgm:cxn modelId="{FEDD5D9A-734F-4264-8C86-B11EEC728957}" srcId="{C006EB76-CEB2-4321-BE34-B2A83C47A671}" destId="{1E751947-980C-4D6B-B25E-EA64BE5ACC8D}" srcOrd="0" destOrd="0" parTransId="{B22AAE8E-E073-4985-ABCF-641AD376ACF2}" sibTransId="{DF3798DC-4A00-440D-BAC0-E537C4856AB7}"/>
    <dgm:cxn modelId="{28574AB4-7E11-45BF-8181-57BCCDA404F9}" srcId="{1E751947-980C-4D6B-B25E-EA64BE5ACC8D}" destId="{B60A6AE8-CC89-4CEE-810C-CEEB31F824F7}" srcOrd="1" destOrd="0" parTransId="{68E577C0-4E27-48D4-8BBE-0F16F196376B}" sibTransId="{529E2AC7-9B85-43A1-864D-21CDEE3B1522}"/>
    <dgm:cxn modelId="{17FC379B-B433-44AC-99FC-44E38E01D0BA}" type="presOf" srcId="{AC5AA2F9-5838-455E-ACAC-A3D3CF26AC70}" destId="{2A335003-E515-4C48-AA9A-BD039B601A27}" srcOrd="0" destOrd="0" presId="urn:microsoft.com/office/officeart/2005/8/layout/radial4"/>
    <dgm:cxn modelId="{F3AF80D5-F226-4817-80FF-F8786899E6E8}" type="presOf" srcId="{9E859FFE-82F1-4FAB-A563-58442657BEB7}" destId="{4D80CF02-71EE-48F9-A68C-3DD23EB093D2}" srcOrd="0" destOrd="0" presId="urn:microsoft.com/office/officeart/2005/8/layout/radial4"/>
    <dgm:cxn modelId="{5A2492E5-B38E-40CD-918A-1B5B07553DA3}" type="presParOf" srcId="{617B5F39-2EDC-45F4-8EF5-DF406DA9AA4B}" destId="{5424BDB9-067A-4DC3-8AEC-719FEC276A2F}" srcOrd="0" destOrd="0" presId="urn:microsoft.com/office/officeart/2005/8/layout/radial4"/>
    <dgm:cxn modelId="{C48B3729-A6B3-427C-B85A-A0A8E922ED9D}" type="presParOf" srcId="{617B5F39-2EDC-45F4-8EF5-DF406DA9AA4B}" destId="{2A335003-E515-4C48-AA9A-BD039B601A27}" srcOrd="1" destOrd="0" presId="urn:microsoft.com/office/officeart/2005/8/layout/radial4"/>
    <dgm:cxn modelId="{80D8E4B6-753D-4C0B-826B-EAB96BBB1DC4}" type="presParOf" srcId="{617B5F39-2EDC-45F4-8EF5-DF406DA9AA4B}" destId="{4D80CF02-71EE-48F9-A68C-3DD23EB093D2}" srcOrd="2" destOrd="0" presId="urn:microsoft.com/office/officeart/2005/8/layout/radial4"/>
    <dgm:cxn modelId="{D6D00161-8AA4-4891-88C2-360FAA640D71}" type="presParOf" srcId="{617B5F39-2EDC-45F4-8EF5-DF406DA9AA4B}" destId="{8B073DD7-336F-443A-9914-E45467519008}" srcOrd="3" destOrd="0" presId="urn:microsoft.com/office/officeart/2005/8/layout/radial4"/>
    <dgm:cxn modelId="{6A85CC37-3CD4-4397-96C5-AF95AAB78805}" type="presParOf" srcId="{617B5F39-2EDC-45F4-8EF5-DF406DA9AA4B}" destId="{07D84D76-50F1-4068-B5B0-5215D6699A84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13709D-F531-45F7-8ED9-4429F2E1AFEF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26D5119-CCB3-4967-A47F-B83080C8BE58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rgbClr val="5A064E"/>
        </a:solidFill>
        <a:ln>
          <a:solidFill>
            <a:srgbClr val="5A064E"/>
          </a:solidFill>
        </a:ln>
      </dgm:spPr>
      <dgm:t>
        <a:bodyPr/>
        <a:lstStyle/>
        <a:p>
          <a:r>
            <a:rPr lang="es-ES" dirty="0" smtClean="0">
              <a:solidFill>
                <a:schemeClr val="bg1"/>
              </a:solidFill>
            </a:rPr>
            <a:t>SISTEMA LÍMBICO</a:t>
          </a:r>
          <a:endParaRPr lang="es-ES" dirty="0">
            <a:solidFill>
              <a:schemeClr val="bg1"/>
            </a:solidFill>
          </a:endParaRPr>
        </a:p>
      </dgm:t>
    </dgm:pt>
    <dgm:pt modelId="{C9D6FF8F-4E2F-47DE-84EA-18210E9927C7}" type="parTrans" cxnId="{97508E38-EE8C-4E1F-B5B9-1370FBB0CAA9}">
      <dgm:prSet/>
      <dgm:spPr/>
      <dgm:t>
        <a:bodyPr/>
        <a:lstStyle/>
        <a:p>
          <a:endParaRPr lang="es-ES"/>
        </a:p>
      </dgm:t>
    </dgm:pt>
    <dgm:pt modelId="{7A847694-0259-4705-8581-E7DC37724B84}" type="sibTrans" cxnId="{97508E38-EE8C-4E1F-B5B9-1370FBB0CAA9}">
      <dgm:prSet/>
      <dgm:spPr/>
      <dgm:t>
        <a:bodyPr/>
        <a:lstStyle/>
        <a:p>
          <a:endParaRPr lang="es-ES"/>
        </a:p>
      </dgm:t>
    </dgm:pt>
    <dgm:pt modelId="{ABCE7ACD-783E-4067-BD65-F844F084872B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5A064E"/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Brotes extrema cólera</a:t>
          </a:r>
          <a:endParaRPr lang="es-ES" dirty="0"/>
        </a:p>
      </dgm:t>
    </dgm:pt>
    <dgm:pt modelId="{4DE67934-8396-41E1-82C8-3A9152C306CA}" type="parTrans" cxnId="{751A36AE-3A18-4F23-9B87-FE6ED45DC985}">
      <dgm:prSet/>
      <dgm:spPr>
        <a:solidFill>
          <a:srgbClr val="5A064E"/>
        </a:solidFill>
      </dgm:spPr>
      <dgm:t>
        <a:bodyPr/>
        <a:lstStyle/>
        <a:p>
          <a:endParaRPr lang="es-ES"/>
        </a:p>
      </dgm:t>
    </dgm:pt>
    <dgm:pt modelId="{A64F46BC-40B4-48BC-B5DD-564C261144BB}" type="sibTrans" cxnId="{751A36AE-3A18-4F23-9B87-FE6ED45DC985}">
      <dgm:prSet/>
      <dgm:spPr/>
      <dgm:t>
        <a:bodyPr/>
        <a:lstStyle/>
        <a:p>
          <a:endParaRPr lang="es-ES"/>
        </a:p>
      </dgm:t>
    </dgm:pt>
    <dgm:pt modelId="{1A81EF25-D9DC-47B6-9E4F-F52CDC4B1352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5A064E"/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Impulso sexual</a:t>
          </a:r>
          <a:endParaRPr lang="es-ES" dirty="0"/>
        </a:p>
      </dgm:t>
    </dgm:pt>
    <dgm:pt modelId="{E36EB003-3FE0-4E00-BD0D-2E14FBF63E44}" type="parTrans" cxnId="{8F7B8BFE-4D35-49AB-9C1C-8140B117AF32}">
      <dgm:prSet/>
      <dgm:spPr>
        <a:solidFill>
          <a:srgbClr val="5A064E"/>
        </a:solidFill>
      </dgm:spPr>
      <dgm:t>
        <a:bodyPr/>
        <a:lstStyle/>
        <a:p>
          <a:endParaRPr lang="es-ES"/>
        </a:p>
      </dgm:t>
    </dgm:pt>
    <dgm:pt modelId="{E42F69D2-2B7A-4525-BDAF-A862A14B945A}" type="sibTrans" cxnId="{8F7B8BFE-4D35-49AB-9C1C-8140B117AF32}">
      <dgm:prSet/>
      <dgm:spPr/>
      <dgm:t>
        <a:bodyPr/>
        <a:lstStyle/>
        <a:p>
          <a:endParaRPr lang="es-ES"/>
        </a:p>
      </dgm:t>
    </dgm:pt>
    <dgm:pt modelId="{C97E3FC5-6A7A-4A1E-B291-3631633DB179}" type="pres">
      <dgm:prSet presAssocID="{2113709D-F531-45F7-8ED9-4429F2E1AFE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09B0547-E71E-49B5-89A8-2D43D6DB3FC6}" type="pres">
      <dgm:prSet presAssocID="{B26D5119-CCB3-4967-A47F-B83080C8BE58}" presName="centerShape" presStyleLbl="node0" presStyleIdx="0" presStyleCnt="1"/>
      <dgm:spPr/>
      <dgm:t>
        <a:bodyPr/>
        <a:lstStyle/>
        <a:p>
          <a:endParaRPr lang="es-ES"/>
        </a:p>
      </dgm:t>
    </dgm:pt>
    <dgm:pt modelId="{F3E3A7F0-D3FF-4486-9922-6D4F5A26350A}" type="pres">
      <dgm:prSet presAssocID="{4DE67934-8396-41E1-82C8-3A9152C306CA}" presName="parTrans" presStyleLbl="bgSibTrans2D1" presStyleIdx="0" presStyleCnt="2"/>
      <dgm:spPr/>
      <dgm:t>
        <a:bodyPr/>
        <a:lstStyle/>
        <a:p>
          <a:endParaRPr lang="es-ES"/>
        </a:p>
      </dgm:t>
    </dgm:pt>
    <dgm:pt modelId="{A71B2E9B-F930-4BAC-9076-F81B5766E33A}" type="pres">
      <dgm:prSet presAssocID="{ABCE7ACD-783E-4067-BD65-F844F084872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B49DA1-1591-4CD8-9BC1-255D5D98B66F}" type="pres">
      <dgm:prSet presAssocID="{E36EB003-3FE0-4E00-BD0D-2E14FBF63E44}" presName="parTrans" presStyleLbl="bgSibTrans2D1" presStyleIdx="1" presStyleCnt="2"/>
      <dgm:spPr/>
      <dgm:t>
        <a:bodyPr/>
        <a:lstStyle/>
        <a:p>
          <a:endParaRPr lang="es-ES"/>
        </a:p>
      </dgm:t>
    </dgm:pt>
    <dgm:pt modelId="{1EA9682C-1226-4202-97D0-29C418B8BF9F}" type="pres">
      <dgm:prSet presAssocID="{1A81EF25-D9DC-47B6-9E4F-F52CDC4B135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440E860-C6EB-4B03-A7D6-AFDD150C0CBE}" type="presOf" srcId="{4DE67934-8396-41E1-82C8-3A9152C306CA}" destId="{F3E3A7F0-D3FF-4486-9922-6D4F5A26350A}" srcOrd="0" destOrd="0" presId="urn:microsoft.com/office/officeart/2005/8/layout/radial4"/>
    <dgm:cxn modelId="{751A36AE-3A18-4F23-9B87-FE6ED45DC985}" srcId="{B26D5119-CCB3-4967-A47F-B83080C8BE58}" destId="{ABCE7ACD-783E-4067-BD65-F844F084872B}" srcOrd="0" destOrd="0" parTransId="{4DE67934-8396-41E1-82C8-3A9152C306CA}" sibTransId="{A64F46BC-40B4-48BC-B5DD-564C261144BB}"/>
    <dgm:cxn modelId="{8F7B8BFE-4D35-49AB-9C1C-8140B117AF32}" srcId="{B26D5119-CCB3-4967-A47F-B83080C8BE58}" destId="{1A81EF25-D9DC-47B6-9E4F-F52CDC4B1352}" srcOrd="1" destOrd="0" parTransId="{E36EB003-3FE0-4E00-BD0D-2E14FBF63E44}" sibTransId="{E42F69D2-2B7A-4525-BDAF-A862A14B945A}"/>
    <dgm:cxn modelId="{E1BC3BB8-7476-492D-A7E8-77CC4CF27E77}" type="presOf" srcId="{1A81EF25-D9DC-47B6-9E4F-F52CDC4B1352}" destId="{1EA9682C-1226-4202-97D0-29C418B8BF9F}" srcOrd="0" destOrd="0" presId="urn:microsoft.com/office/officeart/2005/8/layout/radial4"/>
    <dgm:cxn modelId="{97508E38-EE8C-4E1F-B5B9-1370FBB0CAA9}" srcId="{2113709D-F531-45F7-8ED9-4429F2E1AFEF}" destId="{B26D5119-CCB3-4967-A47F-B83080C8BE58}" srcOrd="0" destOrd="0" parTransId="{C9D6FF8F-4E2F-47DE-84EA-18210E9927C7}" sibTransId="{7A847694-0259-4705-8581-E7DC37724B84}"/>
    <dgm:cxn modelId="{54D0E0AB-D13A-4319-95FF-AB337C6C16FF}" type="presOf" srcId="{ABCE7ACD-783E-4067-BD65-F844F084872B}" destId="{A71B2E9B-F930-4BAC-9076-F81B5766E33A}" srcOrd="0" destOrd="0" presId="urn:microsoft.com/office/officeart/2005/8/layout/radial4"/>
    <dgm:cxn modelId="{9E5997DF-5DC1-4616-A4FF-2930A0D3E3B5}" type="presOf" srcId="{2113709D-F531-45F7-8ED9-4429F2E1AFEF}" destId="{C97E3FC5-6A7A-4A1E-B291-3631633DB179}" srcOrd="0" destOrd="0" presId="urn:microsoft.com/office/officeart/2005/8/layout/radial4"/>
    <dgm:cxn modelId="{1231D091-A04A-4ED3-A77D-CB81AE86BDA0}" type="presOf" srcId="{E36EB003-3FE0-4E00-BD0D-2E14FBF63E44}" destId="{98B49DA1-1591-4CD8-9BC1-255D5D98B66F}" srcOrd="0" destOrd="0" presId="urn:microsoft.com/office/officeart/2005/8/layout/radial4"/>
    <dgm:cxn modelId="{5C1E2702-B45D-4009-9207-A1F182457FB7}" type="presOf" srcId="{B26D5119-CCB3-4967-A47F-B83080C8BE58}" destId="{909B0547-E71E-49B5-89A8-2D43D6DB3FC6}" srcOrd="0" destOrd="0" presId="urn:microsoft.com/office/officeart/2005/8/layout/radial4"/>
    <dgm:cxn modelId="{3333FF72-F12B-4F07-9C8B-FA36361C1674}" type="presParOf" srcId="{C97E3FC5-6A7A-4A1E-B291-3631633DB179}" destId="{909B0547-E71E-49B5-89A8-2D43D6DB3FC6}" srcOrd="0" destOrd="0" presId="urn:microsoft.com/office/officeart/2005/8/layout/radial4"/>
    <dgm:cxn modelId="{BAB2C4BD-C73C-499A-929F-EE53A34D0296}" type="presParOf" srcId="{C97E3FC5-6A7A-4A1E-B291-3631633DB179}" destId="{F3E3A7F0-D3FF-4486-9922-6D4F5A26350A}" srcOrd="1" destOrd="0" presId="urn:microsoft.com/office/officeart/2005/8/layout/radial4"/>
    <dgm:cxn modelId="{5CD6E478-2F3E-46F4-A70C-09B5D69D38EE}" type="presParOf" srcId="{C97E3FC5-6A7A-4A1E-B291-3631633DB179}" destId="{A71B2E9B-F930-4BAC-9076-F81B5766E33A}" srcOrd="2" destOrd="0" presId="urn:microsoft.com/office/officeart/2005/8/layout/radial4"/>
    <dgm:cxn modelId="{52D6E7DE-26CF-45EE-ADF2-56C82A65DED1}" type="presParOf" srcId="{C97E3FC5-6A7A-4A1E-B291-3631633DB179}" destId="{98B49DA1-1591-4CD8-9BC1-255D5D98B66F}" srcOrd="3" destOrd="0" presId="urn:microsoft.com/office/officeart/2005/8/layout/radial4"/>
    <dgm:cxn modelId="{697E521C-A853-4D80-8F8A-CB7FE144081D}" type="presParOf" srcId="{C97E3FC5-6A7A-4A1E-B291-3631633DB179}" destId="{1EA9682C-1226-4202-97D0-29C418B8BF9F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5B31DDF-A488-4FF0-80D8-AEA9EDD15306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49CADC6C-435E-4329-9862-8F060EF23673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TESTOSTERONA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AB5BDBDA-4E80-4856-9CF1-69FB54E0EA30}" type="parTrans" cxnId="{D4B43A38-906F-4D14-8A8F-511AC441204E}">
      <dgm:prSet/>
      <dgm:spPr/>
      <dgm:t>
        <a:bodyPr/>
        <a:lstStyle/>
        <a:p>
          <a:endParaRPr lang="es-ES"/>
        </a:p>
      </dgm:t>
    </dgm:pt>
    <dgm:pt modelId="{37EBBDA2-A41B-49FA-9495-55C0684CE005}" type="sibTrans" cxnId="{D4B43A38-906F-4D14-8A8F-511AC441204E}">
      <dgm:prSet/>
      <dgm:spPr/>
      <dgm:t>
        <a:bodyPr/>
        <a:lstStyle/>
        <a:p>
          <a:endParaRPr lang="es-ES"/>
        </a:p>
      </dgm:t>
    </dgm:pt>
    <dgm:pt modelId="{1BAF345D-20DE-477B-95E9-492A09DEFB5E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Puede o no ser agresiva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D65C3325-317A-43A0-836C-A1210265E4BB}" type="parTrans" cxnId="{F8577469-EC9F-4768-BFE2-5724532B9B06}">
      <dgm:prSet/>
      <dgm:spPr>
        <a:ln>
          <a:solidFill>
            <a:srgbClr val="CC0000"/>
          </a:solidFill>
        </a:ln>
      </dgm:spPr>
      <dgm:t>
        <a:bodyPr/>
        <a:lstStyle/>
        <a:p>
          <a:endParaRPr lang="es-ES"/>
        </a:p>
      </dgm:t>
    </dgm:pt>
    <dgm:pt modelId="{20B4FC44-7718-4AB3-A243-E6CF33BD187F}" type="sibTrans" cxnId="{F8577469-EC9F-4768-BFE2-5724532B9B06}">
      <dgm:prSet/>
      <dgm:spPr/>
      <dgm:t>
        <a:bodyPr/>
        <a:lstStyle/>
        <a:p>
          <a:endParaRPr lang="es-ES"/>
        </a:p>
      </dgm:t>
    </dgm:pt>
    <dgm:pt modelId="{8A92A9D5-9D3C-4AEC-9F29-E8FA4170AA8B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Tendencia a ser dominante 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ED9817D4-0AE4-4FC5-8577-03B0833D6B12}" type="parTrans" cxnId="{605A9725-1D0F-4595-961D-C44C7A4D2B5F}">
      <dgm:prSet/>
      <dgm:spPr>
        <a:ln>
          <a:solidFill>
            <a:srgbClr val="CC0000"/>
          </a:solidFill>
        </a:ln>
      </dgm:spPr>
      <dgm:t>
        <a:bodyPr/>
        <a:lstStyle/>
        <a:p>
          <a:endParaRPr lang="es-ES"/>
        </a:p>
      </dgm:t>
    </dgm:pt>
    <dgm:pt modelId="{275FD8D8-013F-4F8E-999F-C50628AC8932}" type="sibTrans" cxnId="{605A9725-1D0F-4595-961D-C44C7A4D2B5F}">
      <dgm:prSet/>
      <dgm:spPr/>
      <dgm:t>
        <a:bodyPr/>
        <a:lstStyle/>
        <a:p>
          <a:endParaRPr lang="es-ES"/>
        </a:p>
      </dgm:t>
    </dgm:pt>
    <dgm:pt modelId="{31CFB1EB-B34A-4F2B-90B9-B1A5A5F902DE}">
      <dgm:prSet phldrT="[Texto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/>
      </dgm:spPr>
      <dgm:t>
        <a:bodyPr/>
        <a:lstStyle/>
        <a:p>
          <a:r>
            <a:rPr lang="es-ES_tradnl" sz="1800" b="1" dirty="0" smtClean="0">
              <a:solidFill>
                <a:srgbClr val="002060"/>
              </a:solidFill>
              <a:latin typeface="Cambria" pitchFamily="18" charset="0"/>
            </a:rPr>
            <a:t>Elevación frente a los desafíos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561E6BCD-73D0-4404-9DC5-0D36E370C968}" type="parTrans" cxnId="{91D7B79F-058E-480D-B3CA-C312332790FE}">
      <dgm:prSet/>
      <dgm:spPr>
        <a:ln>
          <a:solidFill>
            <a:srgbClr val="CC0000"/>
          </a:solidFill>
        </a:ln>
      </dgm:spPr>
      <dgm:t>
        <a:bodyPr/>
        <a:lstStyle/>
        <a:p>
          <a:endParaRPr lang="es-ES"/>
        </a:p>
      </dgm:t>
    </dgm:pt>
    <dgm:pt modelId="{E8FEE713-4B7F-4D18-8C1B-E267BF74D586}" type="sibTrans" cxnId="{91D7B79F-058E-480D-B3CA-C312332790FE}">
      <dgm:prSet/>
      <dgm:spPr/>
      <dgm:t>
        <a:bodyPr/>
        <a:lstStyle/>
        <a:p>
          <a:endParaRPr lang="es-ES"/>
        </a:p>
      </dgm:t>
    </dgm:pt>
    <dgm:pt modelId="{BF6C18A0-170F-40ED-85AE-2AE0F01ED03D}" type="pres">
      <dgm:prSet presAssocID="{C5B31DDF-A488-4FF0-80D8-AEA9EDD1530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9C5A51F5-C9C8-4F38-8045-FFBB83710F1F}" type="pres">
      <dgm:prSet presAssocID="{49CADC6C-435E-4329-9862-8F060EF23673}" presName="hierRoot1" presStyleCnt="0"/>
      <dgm:spPr/>
    </dgm:pt>
    <dgm:pt modelId="{62D1F91C-3D00-4EEC-B852-06718CF30276}" type="pres">
      <dgm:prSet presAssocID="{49CADC6C-435E-4329-9862-8F060EF23673}" presName="composite" presStyleCnt="0"/>
      <dgm:spPr/>
    </dgm:pt>
    <dgm:pt modelId="{EBE30884-195A-40C0-825B-0EEA662CEBCB}" type="pres">
      <dgm:prSet presAssocID="{49CADC6C-435E-4329-9862-8F060EF23673}" presName="background" presStyleLbl="node0" presStyleIdx="0" presStyleCnt="1"/>
      <dgm:spPr>
        <a:solidFill>
          <a:srgbClr val="CC0000"/>
        </a:solidFill>
      </dgm:spPr>
    </dgm:pt>
    <dgm:pt modelId="{A71CE8B7-3C7D-46B2-B766-EF4A94CB75BC}" type="pres">
      <dgm:prSet presAssocID="{49CADC6C-435E-4329-9862-8F060EF2367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3C67758-D7ED-4540-A073-2300052746EA}" type="pres">
      <dgm:prSet presAssocID="{49CADC6C-435E-4329-9862-8F060EF23673}" presName="hierChild2" presStyleCnt="0"/>
      <dgm:spPr/>
    </dgm:pt>
    <dgm:pt modelId="{A597100A-D24A-4A60-B9E7-8902D14EA986}" type="pres">
      <dgm:prSet presAssocID="{D65C3325-317A-43A0-836C-A1210265E4BB}" presName="Name10" presStyleLbl="parChTrans1D2" presStyleIdx="0" presStyleCnt="2"/>
      <dgm:spPr/>
      <dgm:t>
        <a:bodyPr/>
        <a:lstStyle/>
        <a:p>
          <a:endParaRPr lang="es-ES"/>
        </a:p>
      </dgm:t>
    </dgm:pt>
    <dgm:pt modelId="{9217279B-E90D-400D-83C8-C6141F099F0F}" type="pres">
      <dgm:prSet presAssocID="{1BAF345D-20DE-477B-95E9-492A09DEFB5E}" presName="hierRoot2" presStyleCnt="0"/>
      <dgm:spPr/>
    </dgm:pt>
    <dgm:pt modelId="{B7C0835D-A97D-49D5-86B7-BF0057E303DD}" type="pres">
      <dgm:prSet presAssocID="{1BAF345D-20DE-477B-95E9-492A09DEFB5E}" presName="composite2" presStyleCnt="0"/>
      <dgm:spPr/>
    </dgm:pt>
    <dgm:pt modelId="{7ECDFBC7-82B0-4BF7-B486-13749554BA4A}" type="pres">
      <dgm:prSet presAssocID="{1BAF345D-20DE-477B-95E9-492A09DEFB5E}" presName="background2" presStyleLbl="node2" presStyleIdx="0" presStyleCnt="2"/>
      <dgm:spPr>
        <a:solidFill>
          <a:srgbClr val="CC0000"/>
        </a:solidFill>
        <a:ln>
          <a:solidFill>
            <a:srgbClr val="CC0000"/>
          </a:solidFill>
        </a:ln>
      </dgm:spPr>
    </dgm:pt>
    <dgm:pt modelId="{2D38B6D4-3DC9-46DC-9260-3940EA6DAF9C}" type="pres">
      <dgm:prSet presAssocID="{1BAF345D-20DE-477B-95E9-492A09DEFB5E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E449464-AA51-4426-B02B-E953A71A6258}" type="pres">
      <dgm:prSet presAssocID="{1BAF345D-20DE-477B-95E9-492A09DEFB5E}" presName="hierChild3" presStyleCnt="0"/>
      <dgm:spPr/>
    </dgm:pt>
    <dgm:pt modelId="{D83D303C-AEE1-4726-8C20-91861EAA0B97}" type="pres">
      <dgm:prSet presAssocID="{ED9817D4-0AE4-4FC5-8577-03B0833D6B12}" presName="Name10" presStyleLbl="parChTrans1D2" presStyleIdx="1" presStyleCnt="2"/>
      <dgm:spPr/>
      <dgm:t>
        <a:bodyPr/>
        <a:lstStyle/>
        <a:p>
          <a:endParaRPr lang="es-ES"/>
        </a:p>
      </dgm:t>
    </dgm:pt>
    <dgm:pt modelId="{3D0DFA3F-42F1-4553-A01F-61804A622B98}" type="pres">
      <dgm:prSet presAssocID="{8A92A9D5-9D3C-4AEC-9F29-E8FA4170AA8B}" presName="hierRoot2" presStyleCnt="0"/>
      <dgm:spPr/>
    </dgm:pt>
    <dgm:pt modelId="{C39BBFFD-AF33-4DB4-A5C5-FA51B91ED938}" type="pres">
      <dgm:prSet presAssocID="{8A92A9D5-9D3C-4AEC-9F29-E8FA4170AA8B}" presName="composite2" presStyleCnt="0"/>
      <dgm:spPr/>
    </dgm:pt>
    <dgm:pt modelId="{A6EE062D-5FC6-4070-97EB-28D0ACF7BD69}" type="pres">
      <dgm:prSet presAssocID="{8A92A9D5-9D3C-4AEC-9F29-E8FA4170AA8B}" presName="background2" presStyleLbl="node2" presStyleIdx="1" presStyleCnt="2"/>
      <dgm:spPr>
        <a:solidFill>
          <a:srgbClr val="CC0000"/>
        </a:solidFill>
        <a:ln>
          <a:solidFill>
            <a:srgbClr val="CC0000"/>
          </a:solidFill>
        </a:ln>
      </dgm:spPr>
    </dgm:pt>
    <dgm:pt modelId="{117275BD-3C20-4FC6-9F2D-695AAFC1F436}" type="pres">
      <dgm:prSet presAssocID="{8A92A9D5-9D3C-4AEC-9F29-E8FA4170AA8B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8A27B4A-C896-41FD-8BA4-1B6F09C215FF}" type="pres">
      <dgm:prSet presAssocID="{8A92A9D5-9D3C-4AEC-9F29-E8FA4170AA8B}" presName="hierChild3" presStyleCnt="0"/>
      <dgm:spPr/>
    </dgm:pt>
    <dgm:pt modelId="{5B0BF22C-754E-48B5-9047-8E6DF48CE0BB}" type="pres">
      <dgm:prSet presAssocID="{561E6BCD-73D0-4404-9DC5-0D36E370C968}" presName="Name17" presStyleLbl="parChTrans1D3" presStyleIdx="0" presStyleCnt="1"/>
      <dgm:spPr/>
      <dgm:t>
        <a:bodyPr/>
        <a:lstStyle/>
        <a:p>
          <a:endParaRPr lang="es-ES"/>
        </a:p>
      </dgm:t>
    </dgm:pt>
    <dgm:pt modelId="{0A7CF7EA-B2C6-4D71-B78E-70FC0E59E3FA}" type="pres">
      <dgm:prSet presAssocID="{31CFB1EB-B34A-4F2B-90B9-B1A5A5F902DE}" presName="hierRoot3" presStyleCnt="0"/>
      <dgm:spPr/>
    </dgm:pt>
    <dgm:pt modelId="{9483BE00-D741-4C69-8DBC-7F6A334E042E}" type="pres">
      <dgm:prSet presAssocID="{31CFB1EB-B34A-4F2B-90B9-B1A5A5F902DE}" presName="composite3" presStyleCnt="0"/>
      <dgm:spPr/>
    </dgm:pt>
    <dgm:pt modelId="{33A92497-96D1-4711-B631-48276E1591D5}" type="pres">
      <dgm:prSet presAssocID="{31CFB1EB-B34A-4F2B-90B9-B1A5A5F902DE}" presName="background3" presStyleLbl="node3" presStyleIdx="0" presStyleCnt="1"/>
      <dgm:spPr>
        <a:solidFill>
          <a:srgbClr val="CC0000"/>
        </a:solidFill>
        <a:ln>
          <a:solidFill>
            <a:srgbClr val="CC0000"/>
          </a:solidFill>
        </a:ln>
      </dgm:spPr>
    </dgm:pt>
    <dgm:pt modelId="{BCDC813A-22FE-443E-9BEC-A46E7A2D0E4C}" type="pres">
      <dgm:prSet presAssocID="{31CFB1EB-B34A-4F2B-90B9-B1A5A5F902DE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69246E8-D33B-4231-82BE-4A6B61B14195}" type="pres">
      <dgm:prSet presAssocID="{31CFB1EB-B34A-4F2B-90B9-B1A5A5F902DE}" presName="hierChild4" presStyleCnt="0"/>
      <dgm:spPr/>
    </dgm:pt>
  </dgm:ptLst>
  <dgm:cxnLst>
    <dgm:cxn modelId="{E9992219-53E0-4EE8-93E0-46456DDF61BE}" type="presOf" srcId="{1BAF345D-20DE-477B-95E9-492A09DEFB5E}" destId="{2D38B6D4-3DC9-46DC-9260-3940EA6DAF9C}" srcOrd="0" destOrd="0" presId="urn:microsoft.com/office/officeart/2005/8/layout/hierarchy1"/>
    <dgm:cxn modelId="{78862C6D-DAE6-4958-B0CD-0BFFC9503824}" type="presOf" srcId="{49CADC6C-435E-4329-9862-8F060EF23673}" destId="{A71CE8B7-3C7D-46B2-B766-EF4A94CB75BC}" srcOrd="0" destOrd="0" presId="urn:microsoft.com/office/officeart/2005/8/layout/hierarchy1"/>
    <dgm:cxn modelId="{861B05F2-C3F6-47D5-BD1E-1352784F83D0}" type="presOf" srcId="{D65C3325-317A-43A0-836C-A1210265E4BB}" destId="{A597100A-D24A-4A60-B9E7-8902D14EA986}" srcOrd="0" destOrd="0" presId="urn:microsoft.com/office/officeart/2005/8/layout/hierarchy1"/>
    <dgm:cxn modelId="{D4B43A38-906F-4D14-8A8F-511AC441204E}" srcId="{C5B31DDF-A488-4FF0-80D8-AEA9EDD15306}" destId="{49CADC6C-435E-4329-9862-8F060EF23673}" srcOrd="0" destOrd="0" parTransId="{AB5BDBDA-4E80-4856-9CF1-69FB54E0EA30}" sibTransId="{37EBBDA2-A41B-49FA-9495-55C0684CE005}"/>
    <dgm:cxn modelId="{D1981884-0CDD-4708-9162-46C9864C88B2}" type="presOf" srcId="{8A92A9D5-9D3C-4AEC-9F29-E8FA4170AA8B}" destId="{117275BD-3C20-4FC6-9F2D-695AAFC1F436}" srcOrd="0" destOrd="0" presId="urn:microsoft.com/office/officeart/2005/8/layout/hierarchy1"/>
    <dgm:cxn modelId="{91D7B79F-058E-480D-B3CA-C312332790FE}" srcId="{8A92A9D5-9D3C-4AEC-9F29-E8FA4170AA8B}" destId="{31CFB1EB-B34A-4F2B-90B9-B1A5A5F902DE}" srcOrd="0" destOrd="0" parTransId="{561E6BCD-73D0-4404-9DC5-0D36E370C968}" sibTransId="{E8FEE713-4B7F-4D18-8C1B-E267BF74D586}"/>
    <dgm:cxn modelId="{DA8B4AB3-E35E-4BD2-BBFA-332ED4D457F7}" type="presOf" srcId="{ED9817D4-0AE4-4FC5-8577-03B0833D6B12}" destId="{D83D303C-AEE1-4726-8C20-91861EAA0B97}" srcOrd="0" destOrd="0" presId="urn:microsoft.com/office/officeart/2005/8/layout/hierarchy1"/>
    <dgm:cxn modelId="{9C2BE365-3C5D-45BC-8C7F-8C1284F62206}" type="presOf" srcId="{C5B31DDF-A488-4FF0-80D8-AEA9EDD15306}" destId="{BF6C18A0-170F-40ED-85AE-2AE0F01ED03D}" srcOrd="0" destOrd="0" presId="urn:microsoft.com/office/officeart/2005/8/layout/hierarchy1"/>
    <dgm:cxn modelId="{605A9725-1D0F-4595-961D-C44C7A4D2B5F}" srcId="{49CADC6C-435E-4329-9862-8F060EF23673}" destId="{8A92A9D5-9D3C-4AEC-9F29-E8FA4170AA8B}" srcOrd="1" destOrd="0" parTransId="{ED9817D4-0AE4-4FC5-8577-03B0833D6B12}" sibTransId="{275FD8D8-013F-4F8E-999F-C50628AC8932}"/>
    <dgm:cxn modelId="{F8577469-EC9F-4768-BFE2-5724532B9B06}" srcId="{49CADC6C-435E-4329-9862-8F060EF23673}" destId="{1BAF345D-20DE-477B-95E9-492A09DEFB5E}" srcOrd="0" destOrd="0" parTransId="{D65C3325-317A-43A0-836C-A1210265E4BB}" sibTransId="{20B4FC44-7718-4AB3-A243-E6CF33BD187F}"/>
    <dgm:cxn modelId="{44D17F40-A1B9-49AF-96B7-61488784D1F6}" type="presOf" srcId="{31CFB1EB-B34A-4F2B-90B9-B1A5A5F902DE}" destId="{BCDC813A-22FE-443E-9BEC-A46E7A2D0E4C}" srcOrd="0" destOrd="0" presId="urn:microsoft.com/office/officeart/2005/8/layout/hierarchy1"/>
    <dgm:cxn modelId="{53B204DF-4D5B-46F7-ADC8-2E604DA4BC94}" type="presOf" srcId="{561E6BCD-73D0-4404-9DC5-0D36E370C968}" destId="{5B0BF22C-754E-48B5-9047-8E6DF48CE0BB}" srcOrd="0" destOrd="0" presId="urn:microsoft.com/office/officeart/2005/8/layout/hierarchy1"/>
    <dgm:cxn modelId="{FEAE801B-14A5-446D-9021-59EE1D650EE2}" type="presParOf" srcId="{BF6C18A0-170F-40ED-85AE-2AE0F01ED03D}" destId="{9C5A51F5-C9C8-4F38-8045-FFBB83710F1F}" srcOrd="0" destOrd="0" presId="urn:microsoft.com/office/officeart/2005/8/layout/hierarchy1"/>
    <dgm:cxn modelId="{03205975-847D-49D7-B5D6-48F87604DC20}" type="presParOf" srcId="{9C5A51F5-C9C8-4F38-8045-FFBB83710F1F}" destId="{62D1F91C-3D00-4EEC-B852-06718CF30276}" srcOrd="0" destOrd="0" presId="urn:microsoft.com/office/officeart/2005/8/layout/hierarchy1"/>
    <dgm:cxn modelId="{55B2488D-F578-4E2F-9006-777C789CAE90}" type="presParOf" srcId="{62D1F91C-3D00-4EEC-B852-06718CF30276}" destId="{EBE30884-195A-40C0-825B-0EEA662CEBCB}" srcOrd="0" destOrd="0" presId="urn:microsoft.com/office/officeart/2005/8/layout/hierarchy1"/>
    <dgm:cxn modelId="{5F12EF99-E5B2-4D0A-AA76-3EB7F564AF8E}" type="presParOf" srcId="{62D1F91C-3D00-4EEC-B852-06718CF30276}" destId="{A71CE8B7-3C7D-46B2-B766-EF4A94CB75BC}" srcOrd="1" destOrd="0" presId="urn:microsoft.com/office/officeart/2005/8/layout/hierarchy1"/>
    <dgm:cxn modelId="{563A444F-E090-4D66-A418-600753E14DDD}" type="presParOf" srcId="{9C5A51F5-C9C8-4F38-8045-FFBB83710F1F}" destId="{13C67758-D7ED-4540-A073-2300052746EA}" srcOrd="1" destOrd="0" presId="urn:microsoft.com/office/officeart/2005/8/layout/hierarchy1"/>
    <dgm:cxn modelId="{B6FE3766-EC41-4605-9C58-96A3F01C9039}" type="presParOf" srcId="{13C67758-D7ED-4540-A073-2300052746EA}" destId="{A597100A-D24A-4A60-B9E7-8902D14EA986}" srcOrd="0" destOrd="0" presId="urn:microsoft.com/office/officeart/2005/8/layout/hierarchy1"/>
    <dgm:cxn modelId="{D8FABEA6-7FD8-4DB3-B010-2326C20B5C03}" type="presParOf" srcId="{13C67758-D7ED-4540-A073-2300052746EA}" destId="{9217279B-E90D-400D-83C8-C6141F099F0F}" srcOrd="1" destOrd="0" presId="urn:microsoft.com/office/officeart/2005/8/layout/hierarchy1"/>
    <dgm:cxn modelId="{E6D0BDBE-6E55-4EF1-A185-D2B78CF6373C}" type="presParOf" srcId="{9217279B-E90D-400D-83C8-C6141F099F0F}" destId="{B7C0835D-A97D-49D5-86B7-BF0057E303DD}" srcOrd="0" destOrd="0" presId="urn:microsoft.com/office/officeart/2005/8/layout/hierarchy1"/>
    <dgm:cxn modelId="{47527926-55DE-4FA8-AC6D-B1AC13DA126E}" type="presParOf" srcId="{B7C0835D-A97D-49D5-86B7-BF0057E303DD}" destId="{7ECDFBC7-82B0-4BF7-B486-13749554BA4A}" srcOrd="0" destOrd="0" presId="urn:microsoft.com/office/officeart/2005/8/layout/hierarchy1"/>
    <dgm:cxn modelId="{1F363F83-EBFF-4F08-847A-7EA10918E7F3}" type="presParOf" srcId="{B7C0835D-A97D-49D5-86B7-BF0057E303DD}" destId="{2D38B6D4-3DC9-46DC-9260-3940EA6DAF9C}" srcOrd="1" destOrd="0" presId="urn:microsoft.com/office/officeart/2005/8/layout/hierarchy1"/>
    <dgm:cxn modelId="{A5C3342C-944B-47FE-BC87-263DE85223C9}" type="presParOf" srcId="{9217279B-E90D-400D-83C8-C6141F099F0F}" destId="{FE449464-AA51-4426-B02B-E953A71A6258}" srcOrd="1" destOrd="0" presId="urn:microsoft.com/office/officeart/2005/8/layout/hierarchy1"/>
    <dgm:cxn modelId="{30264A51-A434-429D-8A60-986EBC810BF0}" type="presParOf" srcId="{13C67758-D7ED-4540-A073-2300052746EA}" destId="{D83D303C-AEE1-4726-8C20-91861EAA0B97}" srcOrd="2" destOrd="0" presId="urn:microsoft.com/office/officeart/2005/8/layout/hierarchy1"/>
    <dgm:cxn modelId="{12B3E262-E4C7-40B4-9222-4A5FEE96A1A6}" type="presParOf" srcId="{13C67758-D7ED-4540-A073-2300052746EA}" destId="{3D0DFA3F-42F1-4553-A01F-61804A622B98}" srcOrd="3" destOrd="0" presId="urn:microsoft.com/office/officeart/2005/8/layout/hierarchy1"/>
    <dgm:cxn modelId="{EF9B3E9F-91BF-4655-8425-1C66962F3063}" type="presParOf" srcId="{3D0DFA3F-42F1-4553-A01F-61804A622B98}" destId="{C39BBFFD-AF33-4DB4-A5C5-FA51B91ED938}" srcOrd="0" destOrd="0" presId="urn:microsoft.com/office/officeart/2005/8/layout/hierarchy1"/>
    <dgm:cxn modelId="{386A234F-43FF-4893-8180-5E52D20E0B3E}" type="presParOf" srcId="{C39BBFFD-AF33-4DB4-A5C5-FA51B91ED938}" destId="{A6EE062D-5FC6-4070-97EB-28D0ACF7BD69}" srcOrd="0" destOrd="0" presId="urn:microsoft.com/office/officeart/2005/8/layout/hierarchy1"/>
    <dgm:cxn modelId="{32068505-596D-41AB-8B55-D17A544A1382}" type="presParOf" srcId="{C39BBFFD-AF33-4DB4-A5C5-FA51B91ED938}" destId="{117275BD-3C20-4FC6-9F2D-695AAFC1F436}" srcOrd="1" destOrd="0" presId="urn:microsoft.com/office/officeart/2005/8/layout/hierarchy1"/>
    <dgm:cxn modelId="{C6B769F9-4E9A-4536-A397-98FACDA2A543}" type="presParOf" srcId="{3D0DFA3F-42F1-4553-A01F-61804A622B98}" destId="{38A27B4A-C896-41FD-8BA4-1B6F09C215FF}" srcOrd="1" destOrd="0" presId="urn:microsoft.com/office/officeart/2005/8/layout/hierarchy1"/>
    <dgm:cxn modelId="{E809C6D8-6735-4BEE-90F1-1C28942F0986}" type="presParOf" srcId="{38A27B4A-C896-41FD-8BA4-1B6F09C215FF}" destId="{5B0BF22C-754E-48B5-9047-8E6DF48CE0BB}" srcOrd="0" destOrd="0" presId="urn:microsoft.com/office/officeart/2005/8/layout/hierarchy1"/>
    <dgm:cxn modelId="{EF689545-1C53-4A8A-AAFD-9B9250CBD04E}" type="presParOf" srcId="{38A27B4A-C896-41FD-8BA4-1B6F09C215FF}" destId="{0A7CF7EA-B2C6-4D71-B78E-70FC0E59E3FA}" srcOrd="1" destOrd="0" presId="urn:microsoft.com/office/officeart/2005/8/layout/hierarchy1"/>
    <dgm:cxn modelId="{C8BD6A90-BC31-4CEC-825E-533FF597500C}" type="presParOf" srcId="{0A7CF7EA-B2C6-4D71-B78E-70FC0E59E3FA}" destId="{9483BE00-D741-4C69-8DBC-7F6A334E042E}" srcOrd="0" destOrd="0" presId="urn:microsoft.com/office/officeart/2005/8/layout/hierarchy1"/>
    <dgm:cxn modelId="{EA6993E0-47C5-44DA-9580-9F7B3E54601C}" type="presParOf" srcId="{9483BE00-D741-4C69-8DBC-7F6A334E042E}" destId="{33A92497-96D1-4711-B631-48276E1591D5}" srcOrd="0" destOrd="0" presId="urn:microsoft.com/office/officeart/2005/8/layout/hierarchy1"/>
    <dgm:cxn modelId="{9FD3E035-FE73-427F-8E77-DB9827E8B5B0}" type="presParOf" srcId="{9483BE00-D741-4C69-8DBC-7F6A334E042E}" destId="{BCDC813A-22FE-443E-9BEC-A46E7A2D0E4C}" srcOrd="1" destOrd="0" presId="urn:microsoft.com/office/officeart/2005/8/layout/hierarchy1"/>
    <dgm:cxn modelId="{7E27BBAE-CC28-4FFC-99C8-2C3732319F7E}" type="presParOf" srcId="{0A7CF7EA-B2C6-4D71-B78E-70FC0E59E3FA}" destId="{069246E8-D33B-4231-82BE-4A6B61B1419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F5EBFC-45A7-4BC8-8FBF-09023084D823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7ADA133-6F3F-4093-826D-B692AF8B1312}">
      <dgm:prSet phldrT="[Texto]"/>
      <dgm:spPr>
        <a:solidFill>
          <a:srgbClr val="CC0000"/>
        </a:solidFill>
      </dgm:spPr>
      <dgm:t>
        <a:bodyPr/>
        <a:lstStyle/>
        <a:p>
          <a:r>
            <a:rPr lang="es-ES" b="1" dirty="0" smtClean="0">
              <a:latin typeface="Cambria" pitchFamily="18" charset="0"/>
            </a:rPr>
            <a:t>Serotonina</a:t>
          </a:r>
          <a:endParaRPr lang="es-ES" b="1" dirty="0">
            <a:latin typeface="Cambria" pitchFamily="18" charset="0"/>
          </a:endParaRPr>
        </a:p>
      </dgm:t>
    </dgm:pt>
    <dgm:pt modelId="{1B82C833-0213-4E81-A3B9-188163710204}" type="parTrans" cxnId="{7339D25F-7011-42FE-B06B-988DF4174578}">
      <dgm:prSet/>
      <dgm:spPr/>
      <dgm:t>
        <a:bodyPr/>
        <a:lstStyle/>
        <a:p>
          <a:endParaRPr lang="es-ES"/>
        </a:p>
      </dgm:t>
    </dgm:pt>
    <dgm:pt modelId="{4BCF05F2-7987-418E-97E3-4BA0E80499CD}" type="sibTrans" cxnId="{7339D25F-7011-42FE-B06B-988DF4174578}">
      <dgm:prSet/>
      <dgm:spPr/>
      <dgm:t>
        <a:bodyPr/>
        <a:lstStyle/>
        <a:p>
          <a:endParaRPr lang="es-ES"/>
        </a:p>
      </dgm:t>
    </dgm:pt>
    <dgm:pt modelId="{EA2B9D6D-2878-457A-906C-F7F0A9BADE31}">
      <dgm:prSet phldrT="[Texto]" custT="1"/>
      <dgm:spPr/>
      <dgm:t>
        <a:bodyPr/>
        <a:lstStyle/>
        <a:p>
          <a:pPr algn="l"/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Niveles bajos → Aumento de agresión y aumento de excitación sexual (Animales)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52AE64B2-D766-47E0-8A70-F3FE892FCC2F}" type="parTrans" cxnId="{4F807057-FF1A-4D5D-BADF-7018D6B2B02C}">
      <dgm:prSet/>
      <dgm:spPr/>
      <dgm:t>
        <a:bodyPr/>
        <a:lstStyle/>
        <a:p>
          <a:endParaRPr lang="es-ES"/>
        </a:p>
      </dgm:t>
    </dgm:pt>
    <dgm:pt modelId="{F17CB5E9-446E-437B-8FF6-7FDEE5B75FAD}" type="sibTrans" cxnId="{4F807057-FF1A-4D5D-BADF-7018D6B2B02C}">
      <dgm:prSet/>
      <dgm:spPr/>
      <dgm:t>
        <a:bodyPr/>
        <a:lstStyle/>
        <a:p>
          <a:endParaRPr lang="es-ES"/>
        </a:p>
      </dgm:t>
    </dgm:pt>
    <dgm:pt modelId="{F73DC70F-6FDC-4FF2-BB43-8877B9BEC585}">
      <dgm:prSet phldrT="[Texto]"/>
      <dgm:spPr>
        <a:solidFill>
          <a:srgbClr val="CC0000"/>
        </a:solidFill>
      </dgm:spPr>
      <dgm:t>
        <a:bodyPr/>
        <a:lstStyle/>
        <a:p>
          <a:r>
            <a:rPr lang="es-ES" b="1" dirty="0" smtClean="0">
              <a:latin typeface="Cambria" pitchFamily="18" charset="0"/>
            </a:rPr>
            <a:t>Adrenalina y </a:t>
          </a:r>
          <a:r>
            <a:rPr lang="es-ES" b="1" dirty="0" err="1" smtClean="0">
              <a:latin typeface="Cambria" pitchFamily="18" charset="0"/>
            </a:rPr>
            <a:t>noradrenalina</a:t>
          </a:r>
          <a:endParaRPr lang="es-ES" b="1" dirty="0">
            <a:latin typeface="Cambria" pitchFamily="18" charset="0"/>
          </a:endParaRPr>
        </a:p>
      </dgm:t>
    </dgm:pt>
    <dgm:pt modelId="{D915D6F0-6517-43FC-8DB3-054CC7F1F3D6}" type="parTrans" cxnId="{489362F5-5D5F-4B40-93A6-59968BA94AEB}">
      <dgm:prSet/>
      <dgm:spPr/>
      <dgm:t>
        <a:bodyPr/>
        <a:lstStyle/>
        <a:p>
          <a:endParaRPr lang="es-ES"/>
        </a:p>
      </dgm:t>
    </dgm:pt>
    <dgm:pt modelId="{F6FEF979-80CD-4C0D-AD5B-F424477D09BA}" type="sibTrans" cxnId="{489362F5-5D5F-4B40-93A6-59968BA94AEB}">
      <dgm:prSet/>
      <dgm:spPr/>
      <dgm:t>
        <a:bodyPr/>
        <a:lstStyle/>
        <a:p>
          <a:endParaRPr lang="es-ES"/>
        </a:p>
      </dgm:t>
    </dgm:pt>
    <dgm:pt modelId="{9B2B564A-E823-44B8-ABFD-E4DACC42BA0B}">
      <dgm:prSet phldrT="[Texto]" custT="1"/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Cambria" pitchFamily="18" charset="0"/>
            </a:rPr>
            <a:t>Estados de vigilia, actividad motora y agresiva.</a:t>
          </a:r>
          <a:endParaRPr lang="es-ES" sz="2000" b="1" dirty="0">
            <a:solidFill>
              <a:srgbClr val="002060"/>
            </a:solidFill>
            <a:latin typeface="Cambria" pitchFamily="18" charset="0"/>
          </a:endParaRPr>
        </a:p>
      </dgm:t>
    </dgm:pt>
    <dgm:pt modelId="{34FB7A18-37D5-480F-870B-8F74691654CC}" type="parTrans" cxnId="{44789048-7096-45AD-AA76-04EC5B8340DF}">
      <dgm:prSet/>
      <dgm:spPr/>
      <dgm:t>
        <a:bodyPr/>
        <a:lstStyle/>
        <a:p>
          <a:endParaRPr lang="es-ES"/>
        </a:p>
      </dgm:t>
    </dgm:pt>
    <dgm:pt modelId="{4B5EC864-98CB-47D7-A5EE-FBB49C366BDE}" type="sibTrans" cxnId="{44789048-7096-45AD-AA76-04EC5B8340DF}">
      <dgm:prSet/>
      <dgm:spPr/>
      <dgm:t>
        <a:bodyPr/>
        <a:lstStyle/>
        <a:p>
          <a:endParaRPr lang="es-ES"/>
        </a:p>
      </dgm:t>
    </dgm:pt>
    <dgm:pt modelId="{31EC1BF6-8052-453E-8A63-BF264091DA28}">
      <dgm:prSet phldrT="[Texto]"/>
      <dgm:spPr>
        <a:solidFill>
          <a:srgbClr val="CC0000"/>
        </a:solidFill>
      </dgm:spPr>
      <dgm:t>
        <a:bodyPr/>
        <a:lstStyle/>
        <a:p>
          <a:r>
            <a:rPr lang="es-ES" b="1" dirty="0" smtClean="0">
              <a:latin typeface="Cambria" pitchFamily="18" charset="0"/>
            </a:rPr>
            <a:t>Dopamina</a:t>
          </a:r>
          <a:endParaRPr lang="es-ES" b="1" dirty="0">
            <a:latin typeface="Cambria" pitchFamily="18" charset="0"/>
          </a:endParaRPr>
        </a:p>
      </dgm:t>
    </dgm:pt>
    <dgm:pt modelId="{505165F2-72A2-4F7D-9B1B-6402750A9EBC}" type="parTrans" cxnId="{6DB810AC-F72D-4F23-9C02-079AFABBB4FE}">
      <dgm:prSet/>
      <dgm:spPr/>
      <dgm:t>
        <a:bodyPr/>
        <a:lstStyle/>
        <a:p>
          <a:endParaRPr lang="es-ES"/>
        </a:p>
      </dgm:t>
    </dgm:pt>
    <dgm:pt modelId="{1B9F1445-BA12-4290-9A54-59122D287BC2}" type="sibTrans" cxnId="{6DB810AC-F72D-4F23-9C02-079AFABBB4FE}">
      <dgm:prSet/>
      <dgm:spPr/>
      <dgm:t>
        <a:bodyPr/>
        <a:lstStyle/>
        <a:p>
          <a:endParaRPr lang="es-ES"/>
        </a:p>
      </dgm:t>
    </dgm:pt>
    <dgm:pt modelId="{32288821-1C72-40FF-8AB8-B404B922F5E5}">
      <dgm:prSet phldrT="[Texto]" custT="1"/>
      <dgm:spPr/>
      <dgm:t>
        <a:bodyPr/>
        <a:lstStyle/>
        <a:p>
          <a:endParaRPr lang="es-ES" sz="2000" dirty="0">
            <a:latin typeface="Cambria" pitchFamily="18" charset="0"/>
          </a:endParaRPr>
        </a:p>
      </dgm:t>
    </dgm:pt>
    <dgm:pt modelId="{BF9BE70B-916F-48E0-B190-A71A6A7F1884}" type="parTrans" cxnId="{4602AC9C-4621-4397-9093-1123E2469CF3}">
      <dgm:prSet/>
      <dgm:spPr/>
      <dgm:t>
        <a:bodyPr/>
        <a:lstStyle/>
        <a:p>
          <a:endParaRPr lang="es-ES"/>
        </a:p>
      </dgm:t>
    </dgm:pt>
    <dgm:pt modelId="{B022A3A3-4251-4163-AF3C-A185B9100185}" type="sibTrans" cxnId="{4602AC9C-4621-4397-9093-1123E2469CF3}">
      <dgm:prSet/>
      <dgm:spPr/>
      <dgm:t>
        <a:bodyPr/>
        <a:lstStyle/>
        <a:p>
          <a:endParaRPr lang="es-ES"/>
        </a:p>
      </dgm:t>
    </dgm:pt>
    <dgm:pt modelId="{CE77CC6F-C7F5-4FA3-B7B8-B917344E38EB}">
      <dgm:prSet custT="1"/>
      <dgm:spPr/>
      <dgm:t>
        <a:bodyPr/>
        <a:lstStyle/>
        <a:p>
          <a:pPr algn="l"/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Niveles altos  → Ansiedad y desorientación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D21E4B09-1201-4BFF-98A4-625A65552792}" type="parTrans" cxnId="{D1AF8385-8852-40D2-8A8B-C51984CD96E1}">
      <dgm:prSet/>
      <dgm:spPr/>
      <dgm:t>
        <a:bodyPr/>
        <a:lstStyle/>
        <a:p>
          <a:endParaRPr lang="es-ES"/>
        </a:p>
      </dgm:t>
    </dgm:pt>
    <dgm:pt modelId="{56485985-65E5-4294-9A06-7089FF7E8ECB}" type="sibTrans" cxnId="{D1AF8385-8852-40D2-8A8B-C51984CD96E1}">
      <dgm:prSet/>
      <dgm:spPr/>
      <dgm:t>
        <a:bodyPr/>
        <a:lstStyle/>
        <a:p>
          <a:endParaRPr lang="es-ES"/>
        </a:p>
      </dgm:t>
    </dgm:pt>
    <dgm:pt modelId="{F67A2B91-858D-4E08-801E-181479953AA0}">
      <dgm:prSet custT="1"/>
      <dgm:spPr/>
      <dgm:t>
        <a:bodyPr/>
        <a:lstStyle/>
        <a:p>
          <a:pPr algn="l"/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Estrés → Aumento de serotonina → Ansiedad y desorientación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33608193-6039-4E77-87EF-693EDFC6E2E0}" type="parTrans" cxnId="{5CA24FBF-5DB6-4577-8BAE-59FCD98E5AFA}">
      <dgm:prSet/>
      <dgm:spPr/>
      <dgm:t>
        <a:bodyPr/>
        <a:lstStyle/>
        <a:p>
          <a:endParaRPr lang="es-ES"/>
        </a:p>
      </dgm:t>
    </dgm:pt>
    <dgm:pt modelId="{530E9E88-CD2B-42C4-A7E4-5BE96A3E142B}" type="sibTrans" cxnId="{5CA24FBF-5DB6-4577-8BAE-59FCD98E5AFA}">
      <dgm:prSet/>
      <dgm:spPr/>
      <dgm:t>
        <a:bodyPr/>
        <a:lstStyle/>
        <a:p>
          <a:endParaRPr lang="es-ES"/>
        </a:p>
      </dgm:t>
    </dgm:pt>
    <dgm:pt modelId="{25110F8A-3E24-4683-8607-45A5CB188A56}">
      <dgm:prSet custT="1"/>
      <dgm:spPr/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Cambria" pitchFamily="18" charset="0"/>
            </a:rPr>
            <a:t> Relación directa con la agresividad </a:t>
          </a:r>
          <a:r>
            <a:rPr lang="es-ES" sz="2000" b="1" dirty="0" smtClean="0">
              <a:solidFill>
                <a:srgbClr val="002060"/>
              </a:solidFill>
              <a:latin typeface="Cambria" pitchFamily="18" charset="0"/>
              <a:sym typeface="Wingdings" pitchFamily="2" charset="2"/>
            </a:rPr>
            <a:t> </a:t>
          </a:r>
          <a:r>
            <a:rPr lang="es-ES_tradnl" sz="2000" b="1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Inductor de conductas violentas </a:t>
          </a:r>
          <a:endParaRPr lang="es-ES" sz="2000" b="1" dirty="0">
            <a:solidFill>
              <a:srgbClr val="002060"/>
            </a:solidFill>
            <a:latin typeface="Cambria" pitchFamily="18" charset="0"/>
          </a:endParaRPr>
        </a:p>
      </dgm:t>
    </dgm:pt>
    <dgm:pt modelId="{6DD06CDF-6C71-4D57-990E-B28F3EF8DFC3}" type="parTrans" cxnId="{3AE36283-ED33-4E6A-9CF6-EA6DD14EE2FB}">
      <dgm:prSet/>
      <dgm:spPr/>
      <dgm:t>
        <a:bodyPr/>
        <a:lstStyle/>
        <a:p>
          <a:endParaRPr lang="es-ES"/>
        </a:p>
      </dgm:t>
    </dgm:pt>
    <dgm:pt modelId="{282A1D41-10BF-4DC8-BEAC-9E638A5C94B1}" type="sibTrans" cxnId="{3AE36283-ED33-4E6A-9CF6-EA6DD14EE2FB}">
      <dgm:prSet/>
      <dgm:spPr/>
      <dgm:t>
        <a:bodyPr/>
        <a:lstStyle/>
        <a:p>
          <a:endParaRPr lang="es-ES"/>
        </a:p>
      </dgm:t>
    </dgm:pt>
    <dgm:pt modelId="{0A4334F7-9A33-4240-BBB3-66A2A9C8F6E0}" type="pres">
      <dgm:prSet presAssocID="{16F5EBFC-45A7-4BC8-8FBF-09023084D82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78EC67C-9734-4C71-95F1-2D96FF382CD6}" type="pres">
      <dgm:prSet presAssocID="{77ADA133-6F3F-4093-826D-B692AF8B1312}" presName="linNode" presStyleCnt="0"/>
      <dgm:spPr/>
    </dgm:pt>
    <dgm:pt modelId="{24C568FB-FA40-496A-99DF-43B30C25413B}" type="pres">
      <dgm:prSet presAssocID="{77ADA133-6F3F-4093-826D-B692AF8B131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AACF13-35F5-4BE8-AEA5-C35F044665C0}" type="pres">
      <dgm:prSet presAssocID="{77ADA133-6F3F-4093-826D-B692AF8B1312}" presName="descendantText" presStyleLbl="alignAccFollowNode1" presStyleIdx="0" presStyleCnt="3" custScaleY="12556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A3420F-D75A-49A5-A55F-C1DC43F680CA}" type="pres">
      <dgm:prSet presAssocID="{4BCF05F2-7987-418E-97E3-4BA0E80499CD}" presName="sp" presStyleCnt="0"/>
      <dgm:spPr/>
    </dgm:pt>
    <dgm:pt modelId="{CE046FCE-08A2-4771-B226-E6FE236D0392}" type="pres">
      <dgm:prSet presAssocID="{F73DC70F-6FDC-4FF2-BB43-8877B9BEC585}" presName="linNode" presStyleCnt="0"/>
      <dgm:spPr/>
    </dgm:pt>
    <dgm:pt modelId="{942CA915-D57D-48BB-A9AD-EE19770670D5}" type="pres">
      <dgm:prSet presAssocID="{F73DC70F-6FDC-4FF2-BB43-8877B9BEC58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E6822CC-F12E-463D-A0C0-D67D0EEB5F76}" type="pres">
      <dgm:prSet presAssocID="{F73DC70F-6FDC-4FF2-BB43-8877B9BEC585}" presName="descendantText" presStyleLbl="alignAccFollowNode1" presStyleIdx="1" presStyleCnt="3" custLinFactNeighborX="2534" custLinFactNeighborY="6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633BC30-0F8E-4A34-B824-5DFFC5C66DDF}" type="pres">
      <dgm:prSet presAssocID="{F6FEF979-80CD-4C0D-AD5B-F424477D09BA}" presName="sp" presStyleCnt="0"/>
      <dgm:spPr/>
    </dgm:pt>
    <dgm:pt modelId="{AACF651E-7CB8-4A6B-B81B-15905B5781F9}" type="pres">
      <dgm:prSet presAssocID="{31EC1BF6-8052-453E-8A63-BF264091DA28}" presName="linNode" presStyleCnt="0"/>
      <dgm:spPr/>
    </dgm:pt>
    <dgm:pt modelId="{878AC2E6-3FA6-4822-88CC-47DFFCADA6AD}" type="pres">
      <dgm:prSet presAssocID="{31EC1BF6-8052-453E-8A63-BF264091DA2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1E5C1F-8ACE-453A-B306-9FE37AC4785C}" type="pres">
      <dgm:prSet presAssocID="{31EC1BF6-8052-453E-8A63-BF264091DA28}" presName="descendantText" presStyleLbl="alignAccFollowNode1" presStyleIdx="2" presStyleCnt="3" custLinFactNeighborY="-257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4789048-7096-45AD-AA76-04EC5B8340DF}" srcId="{F73DC70F-6FDC-4FF2-BB43-8877B9BEC585}" destId="{9B2B564A-E823-44B8-ABFD-E4DACC42BA0B}" srcOrd="0" destOrd="0" parTransId="{34FB7A18-37D5-480F-870B-8F74691654CC}" sibTransId="{4B5EC864-98CB-47D7-A5EE-FBB49C366BDE}"/>
    <dgm:cxn modelId="{A68D7038-98CF-4F09-A91E-DA9ABE22A8C9}" type="presOf" srcId="{77ADA133-6F3F-4093-826D-B692AF8B1312}" destId="{24C568FB-FA40-496A-99DF-43B30C25413B}" srcOrd="0" destOrd="0" presId="urn:microsoft.com/office/officeart/2005/8/layout/vList5"/>
    <dgm:cxn modelId="{EB0AF72A-FE72-4743-92B7-31A2899B26C4}" type="presOf" srcId="{32288821-1C72-40FF-8AB8-B404B922F5E5}" destId="{E21E5C1F-8ACE-453A-B306-9FE37AC4785C}" srcOrd="0" destOrd="0" presId="urn:microsoft.com/office/officeart/2005/8/layout/vList5"/>
    <dgm:cxn modelId="{3C158416-231B-4735-981F-A92F6E0B1F68}" type="presOf" srcId="{31EC1BF6-8052-453E-8A63-BF264091DA28}" destId="{878AC2E6-3FA6-4822-88CC-47DFFCADA6AD}" srcOrd="0" destOrd="0" presId="urn:microsoft.com/office/officeart/2005/8/layout/vList5"/>
    <dgm:cxn modelId="{3AE36283-ED33-4E6A-9CF6-EA6DD14EE2FB}" srcId="{31EC1BF6-8052-453E-8A63-BF264091DA28}" destId="{25110F8A-3E24-4683-8607-45A5CB188A56}" srcOrd="1" destOrd="0" parTransId="{6DD06CDF-6C71-4D57-990E-B28F3EF8DFC3}" sibTransId="{282A1D41-10BF-4DC8-BEAC-9E638A5C94B1}"/>
    <dgm:cxn modelId="{6DB810AC-F72D-4F23-9C02-079AFABBB4FE}" srcId="{16F5EBFC-45A7-4BC8-8FBF-09023084D823}" destId="{31EC1BF6-8052-453E-8A63-BF264091DA28}" srcOrd="2" destOrd="0" parTransId="{505165F2-72A2-4F7D-9B1B-6402750A9EBC}" sibTransId="{1B9F1445-BA12-4290-9A54-59122D287BC2}"/>
    <dgm:cxn modelId="{1908C156-ED95-4948-B1B0-6026C862B37F}" type="presOf" srcId="{25110F8A-3E24-4683-8607-45A5CB188A56}" destId="{E21E5C1F-8ACE-453A-B306-9FE37AC4785C}" srcOrd="0" destOrd="1" presId="urn:microsoft.com/office/officeart/2005/8/layout/vList5"/>
    <dgm:cxn modelId="{7339D25F-7011-42FE-B06B-988DF4174578}" srcId="{16F5EBFC-45A7-4BC8-8FBF-09023084D823}" destId="{77ADA133-6F3F-4093-826D-B692AF8B1312}" srcOrd="0" destOrd="0" parTransId="{1B82C833-0213-4E81-A3B9-188163710204}" sibTransId="{4BCF05F2-7987-418E-97E3-4BA0E80499CD}"/>
    <dgm:cxn modelId="{4F807057-FF1A-4D5D-BADF-7018D6B2B02C}" srcId="{77ADA133-6F3F-4093-826D-B692AF8B1312}" destId="{EA2B9D6D-2878-457A-906C-F7F0A9BADE31}" srcOrd="0" destOrd="0" parTransId="{52AE64B2-D766-47E0-8A70-F3FE892FCC2F}" sibTransId="{F17CB5E9-446E-437B-8FF6-7FDEE5B75FAD}"/>
    <dgm:cxn modelId="{FD5F1EEC-36E1-4A20-8214-7F7D18930512}" type="presOf" srcId="{F73DC70F-6FDC-4FF2-BB43-8877B9BEC585}" destId="{942CA915-D57D-48BB-A9AD-EE19770670D5}" srcOrd="0" destOrd="0" presId="urn:microsoft.com/office/officeart/2005/8/layout/vList5"/>
    <dgm:cxn modelId="{489362F5-5D5F-4B40-93A6-59968BA94AEB}" srcId="{16F5EBFC-45A7-4BC8-8FBF-09023084D823}" destId="{F73DC70F-6FDC-4FF2-BB43-8877B9BEC585}" srcOrd="1" destOrd="0" parTransId="{D915D6F0-6517-43FC-8DB3-054CC7F1F3D6}" sibTransId="{F6FEF979-80CD-4C0D-AD5B-F424477D09BA}"/>
    <dgm:cxn modelId="{ADEF2B1B-DA4A-4D0C-87F3-D06063D72BDB}" type="presOf" srcId="{EA2B9D6D-2878-457A-906C-F7F0A9BADE31}" destId="{70AACF13-35F5-4BE8-AEA5-C35F044665C0}" srcOrd="0" destOrd="0" presId="urn:microsoft.com/office/officeart/2005/8/layout/vList5"/>
    <dgm:cxn modelId="{D1AF8385-8852-40D2-8A8B-C51984CD96E1}" srcId="{EA2B9D6D-2878-457A-906C-F7F0A9BADE31}" destId="{CE77CC6F-C7F5-4FA3-B7B8-B917344E38EB}" srcOrd="0" destOrd="0" parTransId="{D21E4B09-1201-4BFF-98A4-625A65552792}" sibTransId="{56485985-65E5-4294-9A06-7089FF7E8ECB}"/>
    <dgm:cxn modelId="{B2CEF031-6DA5-4603-A636-F2149734BFD6}" type="presOf" srcId="{CE77CC6F-C7F5-4FA3-B7B8-B917344E38EB}" destId="{70AACF13-35F5-4BE8-AEA5-C35F044665C0}" srcOrd="0" destOrd="1" presId="urn:microsoft.com/office/officeart/2005/8/layout/vList5"/>
    <dgm:cxn modelId="{CA1ED87A-7AC5-4749-94F1-307200F8C547}" type="presOf" srcId="{F67A2B91-858D-4E08-801E-181479953AA0}" destId="{70AACF13-35F5-4BE8-AEA5-C35F044665C0}" srcOrd="0" destOrd="2" presId="urn:microsoft.com/office/officeart/2005/8/layout/vList5"/>
    <dgm:cxn modelId="{82B236EC-6423-4F83-B0D5-31553F30C19F}" type="presOf" srcId="{9B2B564A-E823-44B8-ABFD-E4DACC42BA0B}" destId="{4E6822CC-F12E-463D-A0C0-D67D0EEB5F76}" srcOrd="0" destOrd="0" presId="urn:microsoft.com/office/officeart/2005/8/layout/vList5"/>
    <dgm:cxn modelId="{FC7CE651-BFFB-4703-B2A2-81E7C5D07F4F}" type="presOf" srcId="{16F5EBFC-45A7-4BC8-8FBF-09023084D823}" destId="{0A4334F7-9A33-4240-BBB3-66A2A9C8F6E0}" srcOrd="0" destOrd="0" presId="urn:microsoft.com/office/officeart/2005/8/layout/vList5"/>
    <dgm:cxn modelId="{5CA24FBF-5DB6-4577-8BAE-59FCD98E5AFA}" srcId="{EA2B9D6D-2878-457A-906C-F7F0A9BADE31}" destId="{F67A2B91-858D-4E08-801E-181479953AA0}" srcOrd="1" destOrd="0" parTransId="{33608193-6039-4E77-87EF-693EDFC6E2E0}" sibTransId="{530E9E88-CD2B-42C4-A7E4-5BE96A3E142B}"/>
    <dgm:cxn modelId="{4602AC9C-4621-4397-9093-1123E2469CF3}" srcId="{31EC1BF6-8052-453E-8A63-BF264091DA28}" destId="{32288821-1C72-40FF-8AB8-B404B922F5E5}" srcOrd="0" destOrd="0" parTransId="{BF9BE70B-916F-48E0-B190-A71A6A7F1884}" sibTransId="{B022A3A3-4251-4163-AF3C-A185B9100185}"/>
    <dgm:cxn modelId="{697BAD67-7C99-46FF-9F2D-C9F2AF3858CB}" type="presParOf" srcId="{0A4334F7-9A33-4240-BBB3-66A2A9C8F6E0}" destId="{778EC67C-9734-4C71-95F1-2D96FF382CD6}" srcOrd="0" destOrd="0" presId="urn:microsoft.com/office/officeart/2005/8/layout/vList5"/>
    <dgm:cxn modelId="{AC7701B6-242A-411A-80E0-2BF5E21580BA}" type="presParOf" srcId="{778EC67C-9734-4C71-95F1-2D96FF382CD6}" destId="{24C568FB-FA40-496A-99DF-43B30C25413B}" srcOrd="0" destOrd="0" presId="urn:microsoft.com/office/officeart/2005/8/layout/vList5"/>
    <dgm:cxn modelId="{7C844C3D-B98C-4E74-8063-A978BF20BFA1}" type="presParOf" srcId="{778EC67C-9734-4C71-95F1-2D96FF382CD6}" destId="{70AACF13-35F5-4BE8-AEA5-C35F044665C0}" srcOrd="1" destOrd="0" presId="urn:microsoft.com/office/officeart/2005/8/layout/vList5"/>
    <dgm:cxn modelId="{7BEF5735-7EF4-4972-9980-3C4E869A8C81}" type="presParOf" srcId="{0A4334F7-9A33-4240-BBB3-66A2A9C8F6E0}" destId="{9BA3420F-D75A-49A5-A55F-C1DC43F680CA}" srcOrd="1" destOrd="0" presId="urn:microsoft.com/office/officeart/2005/8/layout/vList5"/>
    <dgm:cxn modelId="{F02D7AE2-DEA2-402C-83C3-B7E4E2B2E2B0}" type="presParOf" srcId="{0A4334F7-9A33-4240-BBB3-66A2A9C8F6E0}" destId="{CE046FCE-08A2-4771-B226-E6FE236D0392}" srcOrd="2" destOrd="0" presId="urn:microsoft.com/office/officeart/2005/8/layout/vList5"/>
    <dgm:cxn modelId="{747031E5-56DC-40F3-AE68-C76AB3AD7ED1}" type="presParOf" srcId="{CE046FCE-08A2-4771-B226-E6FE236D0392}" destId="{942CA915-D57D-48BB-A9AD-EE19770670D5}" srcOrd="0" destOrd="0" presId="urn:microsoft.com/office/officeart/2005/8/layout/vList5"/>
    <dgm:cxn modelId="{0995640D-A9CC-48B2-8CB5-DCC2A53A163C}" type="presParOf" srcId="{CE046FCE-08A2-4771-B226-E6FE236D0392}" destId="{4E6822CC-F12E-463D-A0C0-D67D0EEB5F76}" srcOrd="1" destOrd="0" presId="urn:microsoft.com/office/officeart/2005/8/layout/vList5"/>
    <dgm:cxn modelId="{0B500969-576B-4111-9E4F-9B5CF6D76AE0}" type="presParOf" srcId="{0A4334F7-9A33-4240-BBB3-66A2A9C8F6E0}" destId="{C633BC30-0F8E-4A34-B824-5DFFC5C66DDF}" srcOrd="3" destOrd="0" presId="urn:microsoft.com/office/officeart/2005/8/layout/vList5"/>
    <dgm:cxn modelId="{A9EB7013-A782-45D5-8E33-F0B24F04D8B0}" type="presParOf" srcId="{0A4334F7-9A33-4240-BBB3-66A2A9C8F6E0}" destId="{AACF651E-7CB8-4A6B-B81B-15905B5781F9}" srcOrd="4" destOrd="0" presId="urn:microsoft.com/office/officeart/2005/8/layout/vList5"/>
    <dgm:cxn modelId="{493EBC5C-6F69-41B8-9662-A90D7081F4FF}" type="presParOf" srcId="{AACF651E-7CB8-4A6B-B81B-15905B5781F9}" destId="{878AC2E6-3FA6-4822-88CC-47DFFCADA6AD}" srcOrd="0" destOrd="0" presId="urn:microsoft.com/office/officeart/2005/8/layout/vList5"/>
    <dgm:cxn modelId="{47BFD8E0-E2E9-4F6B-A539-1BFCC2F55247}" type="presParOf" srcId="{AACF651E-7CB8-4A6B-B81B-15905B5781F9}" destId="{E21E5C1F-8ACE-453A-B306-9FE37AC4785C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83BD33-427E-4A55-B85F-91B547D6EF9D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0AC14431-AD43-4E5C-B64C-3F83F150A0CC}">
      <dgm:prSet phldrT="[Texto]"/>
      <dgm:spPr>
        <a:solidFill>
          <a:srgbClr val="7EA343"/>
        </a:solidFill>
        <a:ln>
          <a:solidFill>
            <a:srgbClr val="002060"/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CORTISOL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2920BE6E-7A39-40A0-8733-B89FA21A4A84}" type="parTrans" cxnId="{2DC941A2-A7FE-4049-9918-C96F3708FF61}">
      <dgm:prSet/>
      <dgm:spPr/>
      <dgm:t>
        <a:bodyPr/>
        <a:lstStyle/>
        <a:p>
          <a:endParaRPr lang="es-ES"/>
        </a:p>
      </dgm:t>
    </dgm:pt>
    <dgm:pt modelId="{477E533A-1809-4DF3-B2E9-ECB53AE700CC}" type="sibTrans" cxnId="{2DC941A2-A7FE-4049-9918-C96F3708FF61}">
      <dgm:prSet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D61C07D0-B2FF-478C-A9B7-54C139AAF6BD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7EA343"/>
          </a:solidFill>
        </a:ln>
      </dgm:spPr>
      <dgm:t>
        <a:bodyPr/>
        <a:lstStyle/>
        <a:p>
          <a:r>
            <a:rPr lang="es-ES" dirty="0" smtClean="0">
              <a:solidFill>
                <a:srgbClr val="002060"/>
              </a:solidFill>
              <a:latin typeface="Cambria" pitchFamily="18" charset="0"/>
            </a:rPr>
            <a:t>Amígdala</a:t>
          </a:r>
          <a:endParaRPr lang="es-ES" dirty="0">
            <a:solidFill>
              <a:srgbClr val="002060"/>
            </a:solidFill>
            <a:latin typeface="Cambria" pitchFamily="18" charset="0"/>
          </a:endParaRPr>
        </a:p>
      </dgm:t>
    </dgm:pt>
    <dgm:pt modelId="{40EBA7A5-9E87-446D-9A56-95F460585D62}" type="parTrans" cxnId="{B734D669-61B4-422D-83C3-3341D0BF1990}">
      <dgm:prSet/>
      <dgm:spPr/>
      <dgm:t>
        <a:bodyPr/>
        <a:lstStyle/>
        <a:p>
          <a:endParaRPr lang="es-ES"/>
        </a:p>
      </dgm:t>
    </dgm:pt>
    <dgm:pt modelId="{61043742-9EB9-4032-B389-39AE0285A8D4}" type="sibTrans" cxnId="{B734D669-61B4-422D-83C3-3341D0BF1990}">
      <dgm:prSet/>
      <dgm:spPr>
        <a:solidFill>
          <a:srgbClr val="002060"/>
        </a:solidFill>
      </dgm:spPr>
      <dgm:t>
        <a:bodyPr/>
        <a:lstStyle/>
        <a:p>
          <a:endParaRPr lang="es-ES"/>
        </a:p>
      </dgm:t>
    </dgm:pt>
    <dgm:pt modelId="{05664A8D-C79A-425C-82E9-95A84F749D1A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7EA343"/>
          </a:solidFill>
        </a:ln>
      </dgm:spPr>
      <dgm:t>
        <a:bodyPr/>
        <a:lstStyle/>
        <a:p>
          <a:r>
            <a:rPr lang="es-ES" dirty="0" smtClean="0">
              <a:solidFill>
                <a:srgbClr val="002060"/>
              </a:solidFill>
              <a:latin typeface="Cambria" pitchFamily="18" charset="0"/>
            </a:rPr>
            <a:t>Hipocampo</a:t>
          </a:r>
          <a:endParaRPr lang="es-ES" dirty="0">
            <a:solidFill>
              <a:srgbClr val="002060"/>
            </a:solidFill>
            <a:latin typeface="Cambria" pitchFamily="18" charset="0"/>
          </a:endParaRPr>
        </a:p>
      </dgm:t>
    </dgm:pt>
    <dgm:pt modelId="{69BE6253-1F1E-4178-B34F-5C94F087C88B}" type="parTrans" cxnId="{C085B0AC-E99A-4B3E-9AC0-128D44412F12}">
      <dgm:prSet/>
      <dgm:spPr/>
      <dgm:t>
        <a:bodyPr/>
        <a:lstStyle/>
        <a:p>
          <a:endParaRPr lang="es-ES"/>
        </a:p>
      </dgm:t>
    </dgm:pt>
    <dgm:pt modelId="{9720F7B2-5FEB-4BC3-A87B-669EB6E9214E}" type="sibTrans" cxnId="{C085B0AC-E99A-4B3E-9AC0-128D44412F12}">
      <dgm:prSet/>
      <dgm:spPr/>
      <dgm:t>
        <a:bodyPr/>
        <a:lstStyle/>
        <a:p>
          <a:endParaRPr lang="es-ES"/>
        </a:p>
      </dgm:t>
    </dgm:pt>
    <dgm:pt modelId="{8B361273-F3B8-4250-9779-84E95F603534}" type="pres">
      <dgm:prSet presAssocID="{5D83BD33-427E-4A55-B85F-91B547D6EF9D}" presName="linearFlow" presStyleCnt="0">
        <dgm:presLayoutVars>
          <dgm:resizeHandles val="exact"/>
        </dgm:presLayoutVars>
      </dgm:prSet>
      <dgm:spPr/>
    </dgm:pt>
    <dgm:pt modelId="{5ED2DB3B-382A-42DA-938E-DF9937D923FC}" type="pres">
      <dgm:prSet presAssocID="{0AC14431-AD43-4E5C-B64C-3F83F150A0C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4E4260D-4D16-41AB-B1B2-47788663597E}" type="pres">
      <dgm:prSet presAssocID="{477E533A-1809-4DF3-B2E9-ECB53AE700CC}" presName="sibTrans" presStyleLbl="sibTrans2D1" presStyleIdx="0" presStyleCnt="2"/>
      <dgm:spPr/>
      <dgm:t>
        <a:bodyPr/>
        <a:lstStyle/>
        <a:p>
          <a:endParaRPr lang="es-ES"/>
        </a:p>
      </dgm:t>
    </dgm:pt>
    <dgm:pt modelId="{7C716605-D8CF-4569-8009-717016B82EC7}" type="pres">
      <dgm:prSet presAssocID="{477E533A-1809-4DF3-B2E9-ECB53AE700CC}" presName="connectorText" presStyleLbl="sibTrans2D1" presStyleIdx="0" presStyleCnt="2"/>
      <dgm:spPr/>
      <dgm:t>
        <a:bodyPr/>
        <a:lstStyle/>
        <a:p>
          <a:endParaRPr lang="es-ES"/>
        </a:p>
      </dgm:t>
    </dgm:pt>
    <dgm:pt modelId="{7C669FDE-40AC-4A8E-BDA1-8F274744589E}" type="pres">
      <dgm:prSet presAssocID="{D61C07D0-B2FF-478C-A9B7-54C139AAF6BD}" presName="node" presStyleLbl="node1" presStyleIdx="1" presStyleCnt="3" custLinFactNeighborX="-64186" custLinFactNeighborY="77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9C685CD-0266-4EF8-AF0D-F2A099606123}" type="pres">
      <dgm:prSet presAssocID="{61043742-9EB9-4032-B389-39AE0285A8D4}" presName="sibTrans" presStyleLbl="sibTrans2D1" presStyleIdx="1" presStyleCnt="2"/>
      <dgm:spPr/>
      <dgm:t>
        <a:bodyPr/>
        <a:lstStyle/>
        <a:p>
          <a:endParaRPr lang="es-ES"/>
        </a:p>
      </dgm:t>
    </dgm:pt>
    <dgm:pt modelId="{EF53C89A-2CFB-4EE0-B909-F707E4A4DCF5}" type="pres">
      <dgm:prSet presAssocID="{61043742-9EB9-4032-B389-39AE0285A8D4}" presName="connectorText" presStyleLbl="sibTrans2D1" presStyleIdx="1" presStyleCnt="2"/>
      <dgm:spPr/>
      <dgm:t>
        <a:bodyPr/>
        <a:lstStyle/>
        <a:p>
          <a:endParaRPr lang="es-ES"/>
        </a:p>
      </dgm:t>
    </dgm:pt>
    <dgm:pt modelId="{9BE0049A-43EE-426D-AC1A-DD4C75C68CAF}" type="pres">
      <dgm:prSet presAssocID="{05664A8D-C79A-425C-82E9-95A84F749D1A}" presName="node" presStyleLbl="node1" presStyleIdx="2" presStyleCnt="3" custLinFactY="-96248" custLinFactNeighborX="6421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2DC941A2-A7FE-4049-9918-C96F3708FF61}" srcId="{5D83BD33-427E-4A55-B85F-91B547D6EF9D}" destId="{0AC14431-AD43-4E5C-B64C-3F83F150A0CC}" srcOrd="0" destOrd="0" parTransId="{2920BE6E-7A39-40A0-8733-B89FA21A4A84}" sibTransId="{477E533A-1809-4DF3-B2E9-ECB53AE700CC}"/>
    <dgm:cxn modelId="{13495D8E-EC14-4FED-A512-5424DF137B62}" type="presOf" srcId="{61043742-9EB9-4032-B389-39AE0285A8D4}" destId="{EF53C89A-2CFB-4EE0-B909-F707E4A4DCF5}" srcOrd="1" destOrd="0" presId="urn:microsoft.com/office/officeart/2005/8/layout/process2"/>
    <dgm:cxn modelId="{C6989D85-DB2C-4508-BFCB-C9670EA6BCE5}" type="presOf" srcId="{61043742-9EB9-4032-B389-39AE0285A8D4}" destId="{D9C685CD-0266-4EF8-AF0D-F2A099606123}" srcOrd="0" destOrd="0" presId="urn:microsoft.com/office/officeart/2005/8/layout/process2"/>
    <dgm:cxn modelId="{5BFC7454-54AA-4E75-BB54-C59CF27C992E}" type="presOf" srcId="{D61C07D0-B2FF-478C-A9B7-54C139AAF6BD}" destId="{7C669FDE-40AC-4A8E-BDA1-8F274744589E}" srcOrd="0" destOrd="0" presId="urn:microsoft.com/office/officeart/2005/8/layout/process2"/>
    <dgm:cxn modelId="{E3B71D7D-EDB3-4D58-A79D-F184419ACC15}" type="presOf" srcId="{477E533A-1809-4DF3-B2E9-ECB53AE700CC}" destId="{E4E4260D-4D16-41AB-B1B2-47788663597E}" srcOrd="0" destOrd="0" presId="urn:microsoft.com/office/officeart/2005/8/layout/process2"/>
    <dgm:cxn modelId="{9C0B5E26-B424-42AC-BDF8-35B3D9354694}" type="presOf" srcId="{477E533A-1809-4DF3-B2E9-ECB53AE700CC}" destId="{7C716605-D8CF-4569-8009-717016B82EC7}" srcOrd="1" destOrd="0" presId="urn:microsoft.com/office/officeart/2005/8/layout/process2"/>
    <dgm:cxn modelId="{B734D669-61B4-422D-83C3-3341D0BF1990}" srcId="{5D83BD33-427E-4A55-B85F-91B547D6EF9D}" destId="{D61C07D0-B2FF-478C-A9B7-54C139AAF6BD}" srcOrd="1" destOrd="0" parTransId="{40EBA7A5-9E87-446D-9A56-95F460585D62}" sibTransId="{61043742-9EB9-4032-B389-39AE0285A8D4}"/>
    <dgm:cxn modelId="{8B86CB6A-BB87-4342-B655-ED23657C9377}" type="presOf" srcId="{0AC14431-AD43-4E5C-B64C-3F83F150A0CC}" destId="{5ED2DB3B-382A-42DA-938E-DF9937D923FC}" srcOrd="0" destOrd="0" presId="urn:microsoft.com/office/officeart/2005/8/layout/process2"/>
    <dgm:cxn modelId="{DA896CBB-F06F-438C-8FF2-49AD73A82E2C}" type="presOf" srcId="{5D83BD33-427E-4A55-B85F-91B547D6EF9D}" destId="{8B361273-F3B8-4250-9779-84E95F603534}" srcOrd="0" destOrd="0" presId="urn:microsoft.com/office/officeart/2005/8/layout/process2"/>
    <dgm:cxn modelId="{C085B0AC-E99A-4B3E-9AC0-128D44412F12}" srcId="{5D83BD33-427E-4A55-B85F-91B547D6EF9D}" destId="{05664A8D-C79A-425C-82E9-95A84F749D1A}" srcOrd="2" destOrd="0" parTransId="{69BE6253-1F1E-4178-B34F-5C94F087C88B}" sibTransId="{9720F7B2-5FEB-4BC3-A87B-669EB6E9214E}"/>
    <dgm:cxn modelId="{66DB0DE2-8D91-4ECA-AD09-FC82BBC1365A}" type="presOf" srcId="{05664A8D-C79A-425C-82E9-95A84F749D1A}" destId="{9BE0049A-43EE-426D-AC1A-DD4C75C68CAF}" srcOrd="0" destOrd="0" presId="urn:microsoft.com/office/officeart/2005/8/layout/process2"/>
    <dgm:cxn modelId="{63E05A56-FDB0-4422-A967-2E5468FF18D1}" type="presParOf" srcId="{8B361273-F3B8-4250-9779-84E95F603534}" destId="{5ED2DB3B-382A-42DA-938E-DF9937D923FC}" srcOrd="0" destOrd="0" presId="urn:microsoft.com/office/officeart/2005/8/layout/process2"/>
    <dgm:cxn modelId="{8E56657E-FED9-443E-822E-895B5746BA2D}" type="presParOf" srcId="{8B361273-F3B8-4250-9779-84E95F603534}" destId="{E4E4260D-4D16-41AB-B1B2-47788663597E}" srcOrd="1" destOrd="0" presId="urn:microsoft.com/office/officeart/2005/8/layout/process2"/>
    <dgm:cxn modelId="{4832B98B-9334-42FD-9082-FE7685ED7B77}" type="presParOf" srcId="{E4E4260D-4D16-41AB-B1B2-47788663597E}" destId="{7C716605-D8CF-4569-8009-717016B82EC7}" srcOrd="0" destOrd="0" presId="urn:microsoft.com/office/officeart/2005/8/layout/process2"/>
    <dgm:cxn modelId="{AE859D10-458F-4591-A60B-CBCC8FE65102}" type="presParOf" srcId="{8B361273-F3B8-4250-9779-84E95F603534}" destId="{7C669FDE-40AC-4A8E-BDA1-8F274744589E}" srcOrd="2" destOrd="0" presId="urn:microsoft.com/office/officeart/2005/8/layout/process2"/>
    <dgm:cxn modelId="{A8CCE06B-F005-4BC4-A20C-6652B7587016}" type="presParOf" srcId="{8B361273-F3B8-4250-9779-84E95F603534}" destId="{D9C685CD-0266-4EF8-AF0D-F2A099606123}" srcOrd="3" destOrd="0" presId="urn:microsoft.com/office/officeart/2005/8/layout/process2"/>
    <dgm:cxn modelId="{EF82DC25-6D12-483D-AB70-1D8A94D5891E}" type="presParOf" srcId="{D9C685CD-0266-4EF8-AF0D-F2A099606123}" destId="{EF53C89A-2CFB-4EE0-B909-F707E4A4DCF5}" srcOrd="0" destOrd="0" presId="urn:microsoft.com/office/officeart/2005/8/layout/process2"/>
    <dgm:cxn modelId="{8CEF3FE0-B050-4EA0-853A-019E352A7191}" type="presParOf" srcId="{8B361273-F3B8-4250-9779-84E95F603534}" destId="{9BE0049A-43EE-426D-AC1A-DD4C75C68CAF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D737745-E87C-4275-BBBD-0448B620A08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74F6D27-25FD-4A29-9C80-22DD4C1ACB09}">
      <dgm:prSet phldrT="[Texto]" custT="1"/>
      <dgm:spPr>
        <a:solidFill>
          <a:srgbClr val="7EA343"/>
        </a:solidFill>
        <a:ln>
          <a:solidFill>
            <a:srgbClr val="002060"/>
          </a:solidFill>
        </a:ln>
      </dgm:spPr>
      <dgm:t>
        <a:bodyPr/>
        <a:lstStyle/>
        <a:p>
          <a:r>
            <a:rPr lang="es-ES" sz="2000" b="1" dirty="0" smtClean="0">
              <a:solidFill>
                <a:srgbClr val="002060"/>
              </a:solidFill>
              <a:latin typeface="Cambria" pitchFamily="18" charset="0"/>
            </a:rPr>
            <a:t>OXITOCINA</a:t>
          </a:r>
          <a:endParaRPr lang="es-ES" sz="2000" b="1" dirty="0">
            <a:solidFill>
              <a:srgbClr val="002060"/>
            </a:solidFill>
            <a:latin typeface="Cambria" pitchFamily="18" charset="0"/>
          </a:endParaRPr>
        </a:p>
      </dgm:t>
    </dgm:pt>
    <dgm:pt modelId="{FC34584B-ECEA-4040-A346-19834C55AD74}" type="parTrans" cxnId="{C52FBFE1-622C-4A42-AFCB-8A572033273E}">
      <dgm:prSet/>
      <dgm:spPr/>
      <dgm:t>
        <a:bodyPr/>
        <a:lstStyle/>
        <a:p>
          <a:endParaRPr lang="es-ES"/>
        </a:p>
      </dgm:t>
    </dgm:pt>
    <dgm:pt modelId="{256CB625-8AF7-438E-B833-E18A3F5B6E0D}" type="sibTrans" cxnId="{C52FBFE1-622C-4A42-AFCB-8A572033273E}">
      <dgm:prSet/>
      <dgm:spPr/>
      <dgm:t>
        <a:bodyPr/>
        <a:lstStyle/>
        <a:p>
          <a:endParaRPr lang="es-ES"/>
        </a:p>
      </dgm:t>
    </dgm:pt>
    <dgm:pt modelId="{C9AB0A93-9F79-476B-B8DB-F7D22AA12E6A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7EA343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Inhibe eje hipotálamo-hipófisis-suprarrenal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F06B03A6-D800-4AB5-B0E8-258D9BBF74BD}" type="parTrans" cxnId="{FCE41A3D-1B67-4D2B-B18F-2A6B95FF577E}">
      <dgm:prSet/>
      <dgm:spPr>
        <a:ln>
          <a:solidFill>
            <a:srgbClr val="7EA343"/>
          </a:solidFill>
        </a:ln>
      </dgm:spPr>
      <dgm:t>
        <a:bodyPr/>
        <a:lstStyle/>
        <a:p>
          <a:endParaRPr lang="es-ES"/>
        </a:p>
      </dgm:t>
    </dgm:pt>
    <dgm:pt modelId="{87CDD66A-4A9C-4657-B0B8-3A669B8FB912}" type="sibTrans" cxnId="{FCE41A3D-1B67-4D2B-B18F-2A6B95FF577E}">
      <dgm:prSet/>
      <dgm:spPr/>
      <dgm:t>
        <a:bodyPr/>
        <a:lstStyle/>
        <a:p>
          <a:endParaRPr lang="es-ES"/>
        </a:p>
      </dgm:t>
    </dgm:pt>
    <dgm:pt modelId="{80104769-2435-4056-A341-8D0E924602B1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7EA343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Disminuye su sensibilidad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EAB4CBE4-80D2-42FD-BA30-C026B314B1A7}" type="parTrans" cxnId="{8652B6D0-40A6-4A12-82B9-01BCCC1642EF}">
      <dgm:prSet/>
      <dgm:spPr>
        <a:ln>
          <a:solidFill>
            <a:srgbClr val="7EA343"/>
          </a:solidFill>
        </a:ln>
      </dgm:spPr>
      <dgm:t>
        <a:bodyPr/>
        <a:lstStyle/>
        <a:p>
          <a:endParaRPr lang="es-ES"/>
        </a:p>
      </dgm:t>
    </dgm:pt>
    <dgm:pt modelId="{CE740D1C-1EF8-4165-B097-E8EAE6CB2A82}" type="sibTrans" cxnId="{8652B6D0-40A6-4A12-82B9-01BCCC1642EF}">
      <dgm:prSet/>
      <dgm:spPr/>
      <dgm:t>
        <a:bodyPr/>
        <a:lstStyle/>
        <a:p>
          <a:endParaRPr lang="es-ES"/>
        </a:p>
      </dgm:t>
    </dgm:pt>
    <dgm:pt modelId="{2647C331-2AC9-4D89-9447-BCBB5AB26D7C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7EA343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Inhibe  la respuesta autónoma en situaciones de estrés social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9FA5D7C2-F9A6-4BBE-B308-8BF08B758E61}" type="parTrans" cxnId="{C73BBE0A-46C6-4527-ACB5-1349905E9E29}">
      <dgm:prSet/>
      <dgm:spPr>
        <a:ln>
          <a:solidFill>
            <a:srgbClr val="7EA343"/>
          </a:solidFill>
        </a:ln>
      </dgm:spPr>
      <dgm:t>
        <a:bodyPr/>
        <a:lstStyle/>
        <a:p>
          <a:endParaRPr lang="es-ES"/>
        </a:p>
      </dgm:t>
    </dgm:pt>
    <dgm:pt modelId="{94CC1707-CC45-4031-8946-1A81B7DEC2B7}" type="sibTrans" cxnId="{C73BBE0A-46C6-4527-ACB5-1349905E9E29}">
      <dgm:prSet/>
      <dgm:spPr/>
      <dgm:t>
        <a:bodyPr/>
        <a:lstStyle/>
        <a:p>
          <a:endParaRPr lang="es-ES"/>
        </a:p>
      </dgm:t>
    </dgm:pt>
    <dgm:pt modelId="{856B978F-4D1F-44D2-9C05-4BCD6AD4A1B1}">
      <dgm:prSet phldrT="[Texto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ln>
          <a:solidFill>
            <a:srgbClr val="7EA343"/>
          </a:solidFill>
        </a:ln>
      </dgm:spPr>
      <dgm:t>
        <a:bodyPr/>
        <a:lstStyle/>
        <a:p>
          <a:r>
            <a:rPr lang="es-ES" sz="1800" b="1" dirty="0" smtClean="0">
              <a:solidFill>
                <a:srgbClr val="002060"/>
              </a:solidFill>
              <a:latin typeface="Cambria" pitchFamily="18" charset="0"/>
            </a:rPr>
            <a:t>Favorece el acercamiento social</a:t>
          </a:r>
          <a:endParaRPr lang="es-ES" sz="1800" b="1" dirty="0">
            <a:solidFill>
              <a:srgbClr val="002060"/>
            </a:solidFill>
            <a:latin typeface="Cambria" pitchFamily="18" charset="0"/>
          </a:endParaRPr>
        </a:p>
      </dgm:t>
    </dgm:pt>
    <dgm:pt modelId="{661AFE58-D72C-47EF-8902-45480C5B3981}" type="parTrans" cxnId="{7A022049-4BE2-4784-A777-8E96F5C875F9}">
      <dgm:prSet/>
      <dgm:spPr>
        <a:ln>
          <a:solidFill>
            <a:srgbClr val="7EA343"/>
          </a:solidFill>
        </a:ln>
      </dgm:spPr>
      <dgm:t>
        <a:bodyPr/>
        <a:lstStyle/>
        <a:p>
          <a:endParaRPr lang="es-ES"/>
        </a:p>
      </dgm:t>
    </dgm:pt>
    <dgm:pt modelId="{4762142A-8D35-4F7C-BBCE-8E4997898B31}" type="sibTrans" cxnId="{7A022049-4BE2-4784-A777-8E96F5C875F9}">
      <dgm:prSet/>
      <dgm:spPr/>
      <dgm:t>
        <a:bodyPr/>
        <a:lstStyle/>
        <a:p>
          <a:endParaRPr lang="es-ES"/>
        </a:p>
      </dgm:t>
    </dgm:pt>
    <dgm:pt modelId="{4C7C44EC-BDCD-4473-A7FF-0D90A3C7A07A}" type="pres">
      <dgm:prSet presAssocID="{CD737745-E87C-4275-BBBD-0448B620A08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F64248DC-EF02-47DB-9390-143C6C2F27C8}" type="pres">
      <dgm:prSet presAssocID="{C74F6D27-25FD-4A29-9C80-22DD4C1ACB09}" presName="root1" presStyleCnt="0"/>
      <dgm:spPr/>
    </dgm:pt>
    <dgm:pt modelId="{209A9F39-7352-4ECB-BA47-703800557F61}" type="pres">
      <dgm:prSet presAssocID="{C74F6D27-25FD-4A29-9C80-22DD4C1ACB0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1F225C09-7FA5-439B-AFFF-808D95663ABC}" type="pres">
      <dgm:prSet presAssocID="{C74F6D27-25FD-4A29-9C80-22DD4C1ACB09}" presName="level2hierChild" presStyleCnt="0"/>
      <dgm:spPr/>
    </dgm:pt>
    <dgm:pt modelId="{7415B436-A2DA-49A4-B172-810E9C2ED32D}" type="pres">
      <dgm:prSet presAssocID="{F06B03A6-D800-4AB5-B0E8-258D9BBF74BD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777309B-8374-4593-A001-1556C91B1024}" type="pres">
      <dgm:prSet presAssocID="{F06B03A6-D800-4AB5-B0E8-258D9BBF74BD}" presName="connTx" presStyleLbl="parChTrans1D2" presStyleIdx="0" presStyleCnt="2"/>
      <dgm:spPr/>
      <dgm:t>
        <a:bodyPr/>
        <a:lstStyle/>
        <a:p>
          <a:endParaRPr lang="es-ES"/>
        </a:p>
      </dgm:t>
    </dgm:pt>
    <dgm:pt modelId="{284C8F3C-2F0A-46A6-9E6D-1445DF668993}" type="pres">
      <dgm:prSet presAssocID="{C9AB0A93-9F79-476B-B8DB-F7D22AA12E6A}" presName="root2" presStyleCnt="0"/>
      <dgm:spPr/>
    </dgm:pt>
    <dgm:pt modelId="{8C80329B-2DFD-4170-80A0-468720E8F6EC}" type="pres">
      <dgm:prSet presAssocID="{C9AB0A93-9F79-476B-B8DB-F7D22AA12E6A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96B68C-4D74-411C-BC0E-28690C021705}" type="pres">
      <dgm:prSet presAssocID="{C9AB0A93-9F79-476B-B8DB-F7D22AA12E6A}" presName="level3hierChild" presStyleCnt="0"/>
      <dgm:spPr/>
    </dgm:pt>
    <dgm:pt modelId="{78A965DF-A8D5-430E-A79C-CCB4C8167F9C}" type="pres">
      <dgm:prSet presAssocID="{EAB4CBE4-80D2-42FD-BA30-C026B314B1A7}" presName="conn2-1" presStyleLbl="parChTrans1D3" presStyleIdx="0" presStyleCnt="2"/>
      <dgm:spPr/>
      <dgm:t>
        <a:bodyPr/>
        <a:lstStyle/>
        <a:p>
          <a:endParaRPr lang="es-ES"/>
        </a:p>
      </dgm:t>
    </dgm:pt>
    <dgm:pt modelId="{9128F95A-7AF2-4451-B182-7B984E1CEB95}" type="pres">
      <dgm:prSet presAssocID="{EAB4CBE4-80D2-42FD-BA30-C026B314B1A7}" presName="connTx" presStyleLbl="parChTrans1D3" presStyleIdx="0" presStyleCnt="2"/>
      <dgm:spPr/>
      <dgm:t>
        <a:bodyPr/>
        <a:lstStyle/>
        <a:p>
          <a:endParaRPr lang="es-ES"/>
        </a:p>
      </dgm:t>
    </dgm:pt>
    <dgm:pt modelId="{E9EBEF28-0806-4F28-8A47-66661313668E}" type="pres">
      <dgm:prSet presAssocID="{80104769-2435-4056-A341-8D0E924602B1}" presName="root2" presStyleCnt="0"/>
      <dgm:spPr/>
    </dgm:pt>
    <dgm:pt modelId="{FB8FAB95-1043-4D5E-B9F9-7D226D71D878}" type="pres">
      <dgm:prSet presAssocID="{80104769-2435-4056-A341-8D0E924602B1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5FDD1C8-A681-4AD6-B410-190B58FE37F7}" type="pres">
      <dgm:prSet presAssocID="{80104769-2435-4056-A341-8D0E924602B1}" presName="level3hierChild" presStyleCnt="0"/>
      <dgm:spPr/>
    </dgm:pt>
    <dgm:pt modelId="{BB74BE2E-2D68-43EC-9FF3-48861C5FEB44}" type="pres">
      <dgm:prSet presAssocID="{9FA5D7C2-F9A6-4BBE-B308-8BF08B758E61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9B7EEC4E-C6CA-4A86-B6E3-70977293F8CB}" type="pres">
      <dgm:prSet presAssocID="{9FA5D7C2-F9A6-4BBE-B308-8BF08B758E61}" presName="connTx" presStyleLbl="parChTrans1D2" presStyleIdx="1" presStyleCnt="2"/>
      <dgm:spPr/>
      <dgm:t>
        <a:bodyPr/>
        <a:lstStyle/>
        <a:p>
          <a:endParaRPr lang="es-ES"/>
        </a:p>
      </dgm:t>
    </dgm:pt>
    <dgm:pt modelId="{8CEFA2A1-15CD-4127-80BE-1F12D4ACDF9D}" type="pres">
      <dgm:prSet presAssocID="{2647C331-2AC9-4D89-9447-BCBB5AB26D7C}" presName="root2" presStyleCnt="0"/>
      <dgm:spPr/>
    </dgm:pt>
    <dgm:pt modelId="{48033B6B-3C3D-4FC9-A7CC-20121FFA287C}" type="pres">
      <dgm:prSet presAssocID="{2647C331-2AC9-4D89-9447-BCBB5AB26D7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DE2DCE0-49FA-45A5-A8C0-E6AB3018F5B1}" type="pres">
      <dgm:prSet presAssocID="{2647C331-2AC9-4D89-9447-BCBB5AB26D7C}" presName="level3hierChild" presStyleCnt="0"/>
      <dgm:spPr/>
    </dgm:pt>
    <dgm:pt modelId="{7106A416-504F-4866-9C7E-02A34B0F6B9A}" type="pres">
      <dgm:prSet presAssocID="{661AFE58-D72C-47EF-8902-45480C5B3981}" presName="conn2-1" presStyleLbl="parChTrans1D3" presStyleIdx="1" presStyleCnt="2"/>
      <dgm:spPr/>
      <dgm:t>
        <a:bodyPr/>
        <a:lstStyle/>
        <a:p>
          <a:endParaRPr lang="es-ES"/>
        </a:p>
      </dgm:t>
    </dgm:pt>
    <dgm:pt modelId="{8E0325B2-5E87-4FA8-B897-B76BB8639F1B}" type="pres">
      <dgm:prSet presAssocID="{661AFE58-D72C-47EF-8902-45480C5B3981}" presName="connTx" presStyleLbl="parChTrans1D3" presStyleIdx="1" presStyleCnt="2"/>
      <dgm:spPr/>
      <dgm:t>
        <a:bodyPr/>
        <a:lstStyle/>
        <a:p>
          <a:endParaRPr lang="es-ES"/>
        </a:p>
      </dgm:t>
    </dgm:pt>
    <dgm:pt modelId="{3867617A-D6F4-4538-9853-04AE37D5989E}" type="pres">
      <dgm:prSet presAssocID="{856B978F-4D1F-44D2-9C05-4BCD6AD4A1B1}" presName="root2" presStyleCnt="0"/>
      <dgm:spPr/>
    </dgm:pt>
    <dgm:pt modelId="{5351DED5-DF4A-4D89-928A-85F7F3FA7349}" type="pres">
      <dgm:prSet presAssocID="{856B978F-4D1F-44D2-9C05-4BCD6AD4A1B1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69B3650-4734-4EE8-807E-6150AD79994F}" type="pres">
      <dgm:prSet presAssocID="{856B978F-4D1F-44D2-9C05-4BCD6AD4A1B1}" presName="level3hierChild" presStyleCnt="0"/>
      <dgm:spPr/>
    </dgm:pt>
  </dgm:ptLst>
  <dgm:cxnLst>
    <dgm:cxn modelId="{7A022049-4BE2-4784-A777-8E96F5C875F9}" srcId="{2647C331-2AC9-4D89-9447-BCBB5AB26D7C}" destId="{856B978F-4D1F-44D2-9C05-4BCD6AD4A1B1}" srcOrd="0" destOrd="0" parTransId="{661AFE58-D72C-47EF-8902-45480C5B3981}" sibTransId="{4762142A-8D35-4F7C-BBCE-8E4997898B31}"/>
    <dgm:cxn modelId="{C76AD808-DF08-4A6A-B10D-6B15680BBCBB}" type="presOf" srcId="{9FA5D7C2-F9A6-4BBE-B308-8BF08B758E61}" destId="{BB74BE2E-2D68-43EC-9FF3-48861C5FEB44}" srcOrd="0" destOrd="0" presId="urn:microsoft.com/office/officeart/2005/8/layout/hierarchy2"/>
    <dgm:cxn modelId="{C73BBE0A-46C6-4527-ACB5-1349905E9E29}" srcId="{C74F6D27-25FD-4A29-9C80-22DD4C1ACB09}" destId="{2647C331-2AC9-4D89-9447-BCBB5AB26D7C}" srcOrd="1" destOrd="0" parTransId="{9FA5D7C2-F9A6-4BBE-B308-8BF08B758E61}" sibTransId="{94CC1707-CC45-4031-8946-1A81B7DEC2B7}"/>
    <dgm:cxn modelId="{9F4BBBE5-A507-4426-9C58-FD0AC5A81D31}" type="presOf" srcId="{F06B03A6-D800-4AB5-B0E8-258D9BBF74BD}" destId="{7415B436-A2DA-49A4-B172-810E9C2ED32D}" srcOrd="0" destOrd="0" presId="urn:microsoft.com/office/officeart/2005/8/layout/hierarchy2"/>
    <dgm:cxn modelId="{591287E8-A1D2-4AD0-BC23-E347D73D4DCA}" type="presOf" srcId="{F06B03A6-D800-4AB5-B0E8-258D9BBF74BD}" destId="{F777309B-8374-4593-A001-1556C91B1024}" srcOrd="1" destOrd="0" presId="urn:microsoft.com/office/officeart/2005/8/layout/hierarchy2"/>
    <dgm:cxn modelId="{DA0171AA-1EFE-41C3-B0E7-4F2BF5813F29}" type="presOf" srcId="{C9AB0A93-9F79-476B-B8DB-F7D22AA12E6A}" destId="{8C80329B-2DFD-4170-80A0-468720E8F6EC}" srcOrd="0" destOrd="0" presId="urn:microsoft.com/office/officeart/2005/8/layout/hierarchy2"/>
    <dgm:cxn modelId="{5AEAB5D7-3A95-49A0-B815-2FFE37316E67}" type="presOf" srcId="{C74F6D27-25FD-4A29-9C80-22DD4C1ACB09}" destId="{209A9F39-7352-4ECB-BA47-703800557F61}" srcOrd="0" destOrd="0" presId="urn:microsoft.com/office/officeart/2005/8/layout/hierarchy2"/>
    <dgm:cxn modelId="{FCE41A3D-1B67-4D2B-B18F-2A6B95FF577E}" srcId="{C74F6D27-25FD-4A29-9C80-22DD4C1ACB09}" destId="{C9AB0A93-9F79-476B-B8DB-F7D22AA12E6A}" srcOrd="0" destOrd="0" parTransId="{F06B03A6-D800-4AB5-B0E8-258D9BBF74BD}" sibTransId="{87CDD66A-4A9C-4657-B0B8-3A669B8FB912}"/>
    <dgm:cxn modelId="{3C46589B-8250-4415-88ED-20F647593ACC}" type="presOf" srcId="{80104769-2435-4056-A341-8D0E924602B1}" destId="{FB8FAB95-1043-4D5E-B9F9-7D226D71D878}" srcOrd="0" destOrd="0" presId="urn:microsoft.com/office/officeart/2005/8/layout/hierarchy2"/>
    <dgm:cxn modelId="{C52FBFE1-622C-4A42-AFCB-8A572033273E}" srcId="{CD737745-E87C-4275-BBBD-0448B620A080}" destId="{C74F6D27-25FD-4A29-9C80-22DD4C1ACB09}" srcOrd="0" destOrd="0" parTransId="{FC34584B-ECEA-4040-A346-19834C55AD74}" sibTransId="{256CB625-8AF7-438E-B833-E18A3F5B6E0D}"/>
    <dgm:cxn modelId="{8AB79A24-2E4B-4816-BD7E-8315CBD9ED92}" type="presOf" srcId="{661AFE58-D72C-47EF-8902-45480C5B3981}" destId="{8E0325B2-5E87-4FA8-B897-B76BB8639F1B}" srcOrd="1" destOrd="0" presId="urn:microsoft.com/office/officeart/2005/8/layout/hierarchy2"/>
    <dgm:cxn modelId="{16092E77-AFB7-4A58-A341-AB97E779DCB6}" type="presOf" srcId="{856B978F-4D1F-44D2-9C05-4BCD6AD4A1B1}" destId="{5351DED5-DF4A-4D89-928A-85F7F3FA7349}" srcOrd="0" destOrd="0" presId="urn:microsoft.com/office/officeart/2005/8/layout/hierarchy2"/>
    <dgm:cxn modelId="{47141A75-39CE-48F8-8146-783800FFBA0A}" type="presOf" srcId="{9FA5D7C2-F9A6-4BBE-B308-8BF08B758E61}" destId="{9B7EEC4E-C6CA-4A86-B6E3-70977293F8CB}" srcOrd="1" destOrd="0" presId="urn:microsoft.com/office/officeart/2005/8/layout/hierarchy2"/>
    <dgm:cxn modelId="{8652B6D0-40A6-4A12-82B9-01BCCC1642EF}" srcId="{C9AB0A93-9F79-476B-B8DB-F7D22AA12E6A}" destId="{80104769-2435-4056-A341-8D0E924602B1}" srcOrd="0" destOrd="0" parTransId="{EAB4CBE4-80D2-42FD-BA30-C026B314B1A7}" sibTransId="{CE740D1C-1EF8-4165-B097-E8EAE6CB2A82}"/>
    <dgm:cxn modelId="{D5A55328-DD74-472A-BDF6-202A5316BE8F}" type="presOf" srcId="{2647C331-2AC9-4D89-9447-BCBB5AB26D7C}" destId="{48033B6B-3C3D-4FC9-A7CC-20121FFA287C}" srcOrd="0" destOrd="0" presId="urn:microsoft.com/office/officeart/2005/8/layout/hierarchy2"/>
    <dgm:cxn modelId="{012417D0-6786-49B3-A60B-ECD9C2BF79CC}" type="presOf" srcId="{EAB4CBE4-80D2-42FD-BA30-C026B314B1A7}" destId="{78A965DF-A8D5-430E-A79C-CCB4C8167F9C}" srcOrd="0" destOrd="0" presId="urn:microsoft.com/office/officeart/2005/8/layout/hierarchy2"/>
    <dgm:cxn modelId="{F9DC2677-CE25-48D7-8DF8-9A6108309E78}" type="presOf" srcId="{EAB4CBE4-80D2-42FD-BA30-C026B314B1A7}" destId="{9128F95A-7AF2-4451-B182-7B984E1CEB95}" srcOrd="1" destOrd="0" presId="urn:microsoft.com/office/officeart/2005/8/layout/hierarchy2"/>
    <dgm:cxn modelId="{0FE53424-3095-4B7C-A67F-D15D995537DA}" type="presOf" srcId="{661AFE58-D72C-47EF-8902-45480C5B3981}" destId="{7106A416-504F-4866-9C7E-02A34B0F6B9A}" srcOrd="0" destOrd="0" presId="urn:microsoft.com/office/officeart/2005/8/layout/hierarchy2"/>
    <dgm:cxn modelId="{BCFB1602-0E60-4262-BB1C-BF31F58EE2F9}" type="presOf" srcId="{CD737745-E87C-4275-BBBD-0448B620A080}" destId="{4C7C44EC-BDCD-4473-A7FF-0D90A3C7A07A}" srcOrd="0" destOrd="0" presId="urn:microsoft.com/office/officeart/2005/8/layout/hierarchy2"/>
    <dgm:cxn modelId="{BD45C1AA-C28E-4560-A29F-BA52D5B95AC5}" type="presParOf" srcId="{4C7C44EC-BDCD-4473-A7FF-0D90A3C7A07A}" destId="{F64248DC-EF02-47DB-9390-143C6C2F27C8}" srcOrd="0" destOrd="0" presId="urn:microsoft.com/office/officeart/2005/8/layout/hierarchy2"/>
    <dgm:cxn modelId="{02EC5294-21AA-42F9-8035-0A548ED1C2AB}" type="presParOf" srcId="{F64248DC-EF02-47DB-9390-143C6C2F27C8}" destId="{209A9F39-7352-4ECB-BA47-703800557F61}" srcOrd="0" destOrd="0" presId="urn:microsoft.com/office/officeart/2005/8/layout/hierarchy2"/>
    <dgm:cxn modelId="{3D81C3D0-24A2-4D51-9DEE-5E7731973C12}" type="presParOf" srcId="{F64248DC-EF02-47DB-9390-143C6C2F27C8}" destId="{1F225C09-7FA5-439B-AFFF-808D95663ABC}" srcOrd="1" destOrd="0" presId="urn:microsoft.com/office/officeart/2005/8/layout/hierarchy2"/>
    <dgm:cxn modelId="{6A725954-7271-4D54-8CE1-FCEF6223D07A}" type="presParOf" srcId="{1F225C09-7FA5-439B-AFFF-808D95663ABC}" destId="{7415B436-A2DA-49A4-B172-810E9C2ED32D}" srcOrd="0" destOrd="0" presId="urn:microsoft.com/office/officeart/2005/8/layout/hierarchy2"/>
    <dgm:cxn modelId="{DC09EC14-63BD-4CF3-9673-EAA98040E3C8}" type="presParOf" srcId="{7415B436-A2DA-49A4-B172-810E9C2ED32D}" destId="{F777309B-8374-4593-A001-1556C91B1024}" srcOrd="0" destOrd="0" presId="urn:microsoft.com/office/officeart/2005/8/layout/hierarchy2"/>
    <dgm:cxn modelId="{31EDD8C0-253C-4EF7-BAF6-85C10AC3DDF4}" type="presParOf" srcId="{1F225C09-7FA5-439B-AFFF-808D95663ABC}" destId="{284C8F3C-2F0A-46A6-9E6D-1445DF668993}" srcOrd="1" destOrd="0" presId="urn:microsoft.com/office/officeart/2005/8/layout/hierarchy2"/>
    <dgm:cxn modelId="{4F22B2A3-660A-47DC-A258-87123A1142A3}" type="presParOf" srcId="{284C8F3C-2F0A-46A6-9E6D-1445DF668993}" destId="{8C80329B-2DFD-4170-80A0-468720E8F6EC}" srcOrd="0" destOrd="0" presId="urn:microsoft.com/office/officeart/2005/8/layout/hierarchy2"/>
    <dgm:cxn modelId="{AF5ADA72-5ECD-4C3A-959B-D17FC2A9F6AE}" type="presParOf" srcId="{284C8F3C-2F0A-46A6-9E6D-1445DF668993}" destId="{C096B68C-4D74-411C-BC0E-28690C021705}" srcOrd="1" destOrd="0" presId="urn:microsoft.com/office/officeart/2005/8/layout/hierarchy2"/>
    <dgm:cxn modelId="{CB6B61E4-EBC0-4342-AFB6-E7CD997B9AD9}" type="presParOf" srcId="{C096B68C-4D74-411C-BC0E-28690C021705}" destId="{78A965DF-A8D5-430E-A79C-CCB4C8167F9C}" srcOrd="0" destOrd="0" presId="urn:microsoft.com/office/officeart/2005/8/layout/hierarchy2"/>
    <dgm:cxn modelId="{F56D491D-7CCA-44DC-B6EC-85D7923F8441}" type="presParOf" srcId="{78A965DF-A8D5-430E-A79C-CCB4C8167F9C}" destId="{9128F95A-7AF2-4451-B182-7B984E1CEB95}" srcOrd="0" destOrd="0" presId="urn:microsoft.com/office/officeart/2005/8/layout/hierarchy2"/>
    <dgm:cxn modelId="{336C745F-FE5C-4443-ADE6-24AD2789284E}" type="presParOf" srcId="{C096B68C-4D74-411C-BC0E-28690C021705}" destId="{E9EBEF28-0806-4F28-8A47-66661313668E}" srcOrd="1" destOrd="0" presId="urn:microsoft.com/office/officeart/2005/8/layout/hierarchy2"/>
    <dgm:cxn modelId="{192DD362-8406-422F-821C-128CBD378825}" type="presParOf" srcId="{E9EBEF28-0806-4F28-8A47-66661313668E}" destId="{FB8FAB95-1043-4D5E-B9F9-7D226D71D878}" srcOrd="0" destOrd="0" presId="urn:microsoft.com/office/officeart/2005/8/layout/hierarchy2"/>
    <dgm:cxn modelId="{AF9C508D-DF1F-4A83-B42E-64C310E384AD}" type="presParOf" srcId="{E9EBEF28-0806-4F28-8A47-66661313668E}" destId="{B5FDD1C8-A681-4AD6-B410-190B58FE37F7}" srcOrd="1" destOrd="0" presId="urn:microsoft.com/office/officeart/2005/8/layout/hierarchy2"/>
    <dgm:cxn modelId="{802A0086-EEF1-4770-8234-D56265AB6867}" type="presParOf" srcId="{1F225C09-7FA5-439B-AFFF-808D95663ABC}" destId="{BB74BE2E-2D68-43EC-9FF3-48861C5FEB44}" srcOrd="2" destOrd="0" presId="urn:microsoft.com/office/officeart/2005/8/layout/hierarchy2"/>
    <dgm:cxn modelId="{E6E28D81-1E8E-487E-B3F7-40A2DADFDF7B}" type="presParOf" srcId="{BB74BE2E-2D68-43EC-9FF3-48861C5FEB44}" destId="{9B7EEC4E-C6CA-4A86-B6E3-70977293F8CB}" srcOrd="0" destOrd="0" presId="urn:microsoft.com/office/officeart/2005/8/layout/hierarchy2"/>
    <dgm:cxn modelId="{3E12C9D8-631C-4266-9CEB-F31920E3BEEE}" type="presParOf" srcId="{1F225C09-7FA5-439B-AFFF-808D95663ABC}" destId="{8CEFA2A1-15CD-4127-80BE-1F12D4ACDF9D}" srcOrd="3" destOrd="0" presId="urn:microsoft.com/office/officeart/2005/8/layout/hierarchy2"/>
    <dgm:cxn modelId="{3DA54965-5FF0-4F36-8C1F-660B2E6C2D48}" type="presParOf" srcId="{8CEFA2A1-15CD-4127-80BE-1F12D4ACDF9D}" destId="{48033B6B-3C3D-4FC9-A7CC-20121FFA287C}" srcOrd="0" destOrd="0" presId="urn:microsoft.com/office/officeart/2005/8/layout/hierarchy2"/>
    <dgm:cxn modelId="{057E8F0F-3BAB-4D56-83AB-D5BF3FE20423}" type="presParOf" srcId="{8CEFA2A1-15CD-4127-80BE-1F12D4ACDF9D}" destId="{BDE2DCE0-49FA-45A5-A8C0-E6AB3018F5B1}" srcOrd="1" destOrd="0" presId="urn:microsoft.com/office/officeart/2005/8/layout/hierarchy2"/>
    <dgm:cxn modelId="{009D3BA0-D1DF-4CC0-BF5B-BE9DFC413997}" type="presParOf" srcId="{BDE2DCE0-49FA-45A5-A8C0-E6AB3018F5B1}" destId="{7106A416-504F-4866-9C7E-02A34B0F6B9A}" srcOrd="0" destOrd="0" presId="urn:microsoft.com/office/officeart/2005/8/layout/hierarchy2"/>
    <dgm:cxn modelId="{7111A84C-D395-4100-959A-79DBC1D159E8}" type="presParOf" srcId="{7106A416-504F-4866-9C7E-02A34B0F6B9A}" destId="{8E0325B2-5E87-4FA8-B897-B76BB8639F1B}" srcOrd="0" destOrd="0" presId="urn:microsoft.com/office/officeart/2005/8/layout/hierarchy2"/>
    <dgm:cxn modelId="{36096F2F-6370-4A13-B4A6-C401600625CE}" type="presParOf" srcId="{BDE2DCE0-49FA-45A5-A8C0-E6AB3018F5B1}" destId="{3867617A-D6F4-4538-9853-04AE37D5989E}" srcOrd="1" destOrd="0" presId="urn:microsoft.com/office/officeart/2005/8/layout/hierarchy2"/>
    <dgm:cxn modelId="{498136BD-711E-491C-869B-62AA838A5D26}" type="presParOf" srcId="{3867617A-D6F4-4538-9853-04AE37D5989E}" destId="{5351DED5-DF4A-4D89-928A-85F7F3FA7349}" srcOrd="0" destOrd="0" presId="urn:microsoft.com/office/officeart/2005/8/layout/hierarchy2"/>
    <dgm:cxn modelId="{210C3984-579E-4E59-946C-4E7AE62C1612}" type="presParOf" srcId="{3867617A-D6F4-4538-9853-04AE37D5989E}" destId="{369B3650-4734-4EE8-807E-6150AD79994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CD03F88-60CF-4F53-9007-57132B7B27C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E7ECF7B-C069-4F7B-8949-84D4C086B5D5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Bajos niveles de OT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42890455-BCCD-4C10-B8FB-0E0829D2EE18}" type="parTrans" cxnId="{29C9DD3B-13C5-4DE6-9C53-07E99F6FB15A}">
      <dgm:prSet/>
      <dgm:spPr/>
      <dgm:t>
        <a:bodyPr/>
        <a:lstStyle/>
        <a:p>
          <a:endParaRPr lang="es-ES"/>
        </a:p>
      </dgm:t>
    </dgm:pt>
    <dgm:pt modelId="{9813EA31-D064-43B1-AE4F-2AE692D6258B}" type="sibTrans" cxnId="{29C9DD3B-13C5-4DE6-9C53-07E99F6FB15A}">
      <dgm:prSet/>
      <dgm:spPr/>
      <dgm:t>
        <a:bodyPr/>
        <a:lstStyle/>
        <a:p>
          <a:endParaRPr lang="es-ES"/>
        </a:p>
      </dgm:t>
    </dgm:pt>
    <dgm:pt modelId="{34760F08-CCDC-4BC0-B88C-E346ABD6BB2E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Polimorfismos del receptor AVPR-1ª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57116F39-46D6-40BB-8B82-375D3C45C21B}" type="parTrans" cxnId="{A3D13082-AAEE-4200-A2E7-80B15F5A8F52}">
      <dgm:prSet/>
      <dgm:spPr/>
      <dgm:t>
        <a:bodyPr/>
        <a:lstStyle/>
        <a:p>
          <a:endParaRPr lang="es-ES"/>
        </a:p>
      </dgm:t>
    </dgm:pt>
    <dgm:pt modelId="{5434C247-3B31-4949-BCCA-B842751F7050}" type="sibTrans" cxnId="{A3D13082-AAEE-4200-A2E7-80B15F5A8F52}">
      <dgm:prSet/>
      <dgm:spPr/>
      <dgm:t>
        <a:bodyPr/>
        <a:lstStyle/>
        <a:p>
          <a:endParaRPr lang="es-ES"/>
        </a:p>
      </dgm:t>
    </dgm:pt>
    <dgm:pt modelId="{7AB84F2D-47B5-4C18-B2E9-5BA9079F934D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Cambria" pitchFamily="18" charset="0"/>
            </a:rPr>
            <a:t>Administración de OT reduce comportamientos repetitivos</a:t>
          </a:r>
          <a:endParaRPr lang="es-ES" b="1" dirty="0">
            <a:solidFill>
              <a:srgbClr val="002060"/>
            </a:solidFill>
            <a:latin typeface="Cambria" pitchFamily="18" charset="0"/>
          </a:endParaRPr>
        </a:p>
      </dgm:t>
    </dgm:pt>
    <dgm:pt modelId="{C7E24A4D-85D5-4E52-BD60-320937DD4642}" type="parTrans" cxnId="{95DE17B9-7484-45DA-91EE-81FDF915F7F4}">
      <dgm:prSet/>
      <dgm:spPr/>
      <dgm:t>
        <a:bodyPr/>
        <a:lstStyle/>
        <a:p>
          <a:endParaRPr lang="es-ES"/>
        </a:p>
      </dgm:t>
    </dgm:pt>
    <dgm:pt modelId="{FF8F69CA-5834-456A-9A1A-D453B22F1650}" type="sibTrans" cxnId="{95DE17B9-7484-45DA-91EE-81FDF915F7F4}">
      <dgm:prSet/>
      <dgm:spPr/>
      <dgm:t>
        <a:bodyPr/>
        <a:lstStyle/>
        <a:p>
          <a:endParaRPr lang="es-ES"/>
        </a:p>
      </dgm:t>
    </dgm:pt>
    <dgm:pt modelId="{296049EC-6533-4430-B0E6-ACB9B8AA50D9}" type="pres">
      <dgm:prSet presAssocID="{FCD03F88-60CF-4F53-9007-57132B7B27C2}" presName="Name0" presStyleCnt="0">
        <dgm:presLayoutVars>
          <dgm:dir/>
          <dgm:animLvl val="lvl"/>
          <dgm:resizeHandles val="exact"/>
        </dgm:presLayoutVars>
      </dgm:prSet>
      <dgm:spPr/>
    </dgm:pt>
    <dgm:pt modelId="{C5A3C87B-BBC0-4C80-B664-8FDA6D391E65}" type="pres">
      <dgm:prSet presAssocID="{7AB84F2D-47B5-4C18-B2E9-5BA9079F934D}" presName="boxAndChildren" presStyleCnt="0"/>
      <dgm:spPr/>
    </dgm:pt>
    <dgm:pt modelId="{32559546-A3A5-41EB-BA18-12275AFBDECA}" type="pres">
      <dgm:prSet presAssocID="{7AB84F2D-47B5-4C18-B2E9-5BA9079F934D}" presName="parentTextBox" presStyleLbl="node1" presStyleIdx="0" presStyleCnt="3"/>
      <dgm:spPr/>
    </dgm:pt>
    <dgm:pt modelId="{7F1B2F19-D897-4523-ADAF-7E86E2F2CD00}" type="pres">
      <dgm:prSet presAssocID="{5434C247-3B31-4949-BCCA-B842751F7050}" presName="sp" presStyleCnt="0"/>
      <dgm:spPr/>
    </dgm:pt>
    <dgm:pt modelId="{C2812521-FF1C-4B04-AC65-C5B826A44B7C}" type="pres">
      <dgm:prSet presAssocID="{34760F08-CCDC-4BC0-B88C-E346ABD6BB2E}" presName="arrowAndChildren" presStyleCnt="0"/>
      <dgm:spPr/>
    </dgm:pt>
    <dgm:pt modelId="{3AC40BE7-3109-4BDD-9925-4B4AAFCF178E}" type="pres">
      <dgm:prSet presAssocID="{34760F08-CCDC-4BC0-B88C-E346ABD6BB2E}" presName="parentTextArrow" presStyleLbl="node1" presStyleIdx="1" presStyleCnt="3" custLinFactNeighborY="-174"/>
      <dgm:spPr/>
      <dgm:t>
        <a:bodyPr/>
        <a:lstStyle/>
        <a:p>
          <a:endParaRPr lang="es-ES"/>
        </a:p>
      </dgm:t>
    </dgm:pt>
    <dgm:pt modelId="{3212470D-0309-40F4-98B4-9EF71E3D542C}" type="pres">
      <dgm:prSet presAssocID="{9813EA31-D064-43B1-AE4F-2AE692D6258B}" presName="sp" presStyleCnt="0"/>
      <dgm:spPr/>
    </dgm:pt>
    <dgm:pt modelId="{77ECC0CD-7E32-4FE4-A65C-45FA9109C7C1}" type="pres">
      <dgm:prSet presAssocID="{2E7ECF7B-C069-4F7B-8949-84D4C086B5D5}" presName="arrowAndChildren" presStyleCnt="0"/>
      <dgm:spPr/>
    </dgm:pt>
    <dgm:pt modelId="{62507920-19AB-4369-B8FF-2B2C32D9B755}" type="pres">
      <dgm:prSet presAssocID="{2E7ECF7B-C069-4F7B-8949-84D4C086B5D5}" presName="parentTextArrow" presStyleLbl="node1" presStyleIdx="2" presStyleCnt="3"/>
      <dgm:spPr/>
    </dgm:pt>
  </dgm:ptLst>
  <dgm:cxnLst>
    <dgm:cxn modelId="{29C9DD3B-13C5-4DE6-9C53-07E99F6FB15A}" srcId="{FCD03F88-60CF-4F53-9007-57132B7B27C2}" destId="{2E7ECF7B-C069-4F7B-8949-84D4C086B5D5}" srcOrd="0" destOrd="0" parTransId="{42890455-BCCD-4C10-B8FB-0E0829D2EE18}" sibTransId="{9813EA31-D064-43B1-AE4F-2AE692D6258B}"/>
    <dgm:cxn modelId="{1EABDAE8-A971-4621-B408-D4611738CE99}" type="presOf" srcId="{FCD03F88-60CF-4F53-9007-57132B7B27C2}" destId="{296049EC-6533-4430-B0E6-ACB9B8AA50D9}" srcOrd="0" destOrd="0" presId="urn:microsoft.com/office/officeart/2005/8/layout/process4"/>
    <dgm:cxn modelId="{95DE17B9-7484-45DA-91EE-81FDF915F7F4}" srcId="{FCD03F88-60CF-4F53-9007-57132B7B27C2}" destId="{7AB84F2D-47B5-4C18-B2E9-5BA9079F934D}" srcOrd="2" destOrd="0" parTransId="{C7E24A4D-85D5-4E52-BD60-320937DD4642}" sibTransId="{FF8F69CA-5834-456A-9A1A-D453B22F1650}"/>
    <dgm:cxn modelId="{B79D20DA-D989-4B30-8164-10CD0FFF10CB}" type="presOf" srcId="{34760F08-CCDC-4BC0-B88C-E346ABD6BB2E}" destId="{3AC40BE7-3109-4BDD-9925-4B4AAFCF178E}" srcOrd="0" destOrd="0" presId="urn:microsoft.com/office/officeart/2005/8/layout/process4"/>
    <dgm:cxn modelId="{A162DF68-CF63-4E37-941C-B6F98C07F788}" type="presOf" srcId="{2E7ECF7B-C069-4F7B-8949-84D4C086B5D5}" destId="{62507920-19AB-4369-B8FF-2B2C32D9B755}" srcOrd="0" destOrd="0" presId="urn:microsoft.com/office/officeart/2005/8/layout/process4"/>
    <dgm:cxn modelId="{0A85CDA1-BBC0-4C7F-B232-AB430E8C406A}" type="presOf" srcId="{7AB84F2D-47B5-4C18-B2E9-5BA9079F934D}" destId="{32559546-A3A5-41EB-BA18-12275AFBDECA}" srcOrd="0" destOrd="0" presId="urn:microsoft.com/office/officeart/2005/8/layout/process4"/>
    <dgm:cxn modelId="{A3D13082-AAEE-4200-A2E7-80B15F5A8F52}" srcId="{FCD03F88-60CF-4F53-9007-57132B7B27C2}" destId="{34760F08-CCDC-4BC0-B88C-E346ABD6BB2E}" srcOrd="1" destOrd="0" parTransId="{57116F39-46D6-40BB-8B82-375D3C45C21B}" sibTransId="{5434C247-3B31-4949-BCCA-B842751F7050}"/>
    <dgm:cxn modelId="{D3F9C712-E79D-4B76-8B6B-7513C1B6A8A2}" type="presParOf" srcId="{296049EC-6533-4430-B0E6-ACB9B8AA50D9}" destId="{C5A3C87B-BBC0-4C80-B664-8FDA6D391E65}" srcOrd="0" destOrd="0" presId="urn:microsoft.com/office/officeart/2005/8/layout/process4"/>
    <dgm:cxn modelId="{31E9FC6E-4937-48E7-9A10-2AD36CE8E843}" type="presParOf" srcId="{C5A3C87B-BBC0-4C80-B664-8FDA6D391E65}" destId="{32559546-A3A5-41EB-BA18-12275AFBDECA}" srcOrd="0" destOrd="0" presId="urn:microsoft.com/office/officeart/2005/8/layout/process4"/>
    <dgm:cxn modelId="{7E4AE345-1D46-453E-BF9A-7003930ABC7C}" type="presParOf" srcId="{296049EC-6533-4430-B0E6-ACB9B8AA50D9}" destId="{7F1B2F19-D897-4523-ADAF-7E86E2F2CD00}" srcOrd="1" destOrd="0" presId="urn:microsoft.com/office/officeart/2005/8/layout/process4"/>
    <dgm:cxn modelId="{2749F51D-87B1-475C-A95E-71470FD3DD56}" type="presParOf" srcId="{296049EC-6533-4430-B0E6-ACB9B8AA50D9}" destId="{C2812521-FF1C-4B04-AC65-C5B826A44B7C}" srcOrd="2" destOrd="0" presId="urn:microsoft.com/office/officeart/2005/8/layout/process4"/>
    <dgm:cxn modelId="{06AFCDC2-1EAF-4B69-9121-B82D5DFC9C40}" type="presParOf" srcId="{C2812521-FF1C-4B04-AC65-C5B826A44B7C}" destId="{3AC40BE7-3109-4BDD-9925-4B4AAFCF178E}" srcOrd="0" destOrd="0" presId="urn:microsoft.com/office/officeart/2005/8/layout/process4"/>
    <dgm:cxn modelId="{67B88B0B-1AB2-445B-B756-A67D459FE585}" type="presParOf" srcId="{296049EC-6533-4430-B0E6-ACB9B8AA50D9}" destId="{3212470D-0309-40F4-98B4-9EF71E3D542C}" srcOrd="3" destOrd="0" presId="urn:microsoft.com/office/officeart/2005/8/layout/process4"/>
    <dgm:cxn modelId="{F5CF4A1E-31A9-4598-B4F9-F410F0D6E165}" type="presParOf" srcId="{296049EC-6533-4430-B0E6-ACB9B8AA50D9}" destId="{77ECC0CD-7E32-4FE4-A65C-45FA9109C7C1}" srcOrd="4" destOrd="0" presId="urn:microsoft.com/office/officeart/2005/8/layout/process4"/>
    <dgm:cxn modelId="{14205CBA-6992-46C4-BEBB-54455F2D2789}" type="presParOf" srcId="{77ECC0CD-7E32-4FE4-A65C-45FA9109C7C1}" destId="{62507920-19AB-4369-B8FF-2B2C32D9B755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90F381-6960-44E0-ACFF-49A056344FA3}">
      <dsp:nvSpPr>
        <dsp:cNvPr id="0" name=""/>
        <dsp:cNvSpPr/>
      </dsp:nvSpPr>
      <dsp:spPr>
        <a:xfrm>
          <a:off x="3798917" y="2073027"/>
          <a:ext cx="1495722" cy="149572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RELACIONES SOCIALES</a:t>
          </a:r>
          <a:endParaRPr lang="es-ES" sz="1200" kern="1200" dirty="0"/>
        </a:p>
      </dsp:txBody>
      <dsp:txXfrm>
        <a:off x="3798917" y="2073027"/>
        <a:ext cx="1495722" cy="1495722"/>
      </dsp:txXfrm>
    </dsp:sp>
    <dsp:sp modelId="{2901C921-F03C-4F81-8A49-0AC8B16863A2}">
      <dsp:nvSpPr>
        <dsp:cNvPr id="0" name=""/>
        <dsp:cNvSpPr/>
      </dsp:nvSpPr>
      <dsp:spPr>
        <a:xfrm rot="16191090">
          <a:off x="4345421" y="1455508"/>
          <a:ext cx="396953" cy="50854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6191090">
        <a:off x="4345421" y="1455508"/>
        <a:ext cx="396953" cy="508545"/>
      </dsp:txXfrm>
    </dsp:sp>
    <dsp:sp modelId="{10226F1C-1189-400F-9D73-22B6AE981016}">
      <dsp:nvSpPr>
        <dsp:cNvPr id="0" name=""/>
        <dsp:cNvSpPr/>
      </dsp:nvSpPr>
      <dsp:spPr>
        <a:xfrm>
          <a:off x="3131837" y="432044"/>
          <a:ext cx="2819811" cy="89201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mbria" pitchFamily="18" charset="0"/>
            </a:rPr>
            <a:t>OXITOCINA</a:t>
          </a:r>
          <a:endParaRPr lang="es-ES" sz="1600" b="1" kern="1200" dirty="0">
            <a:latin typeface="Cambria" pitchFamily="18" charset="0"/>
          </a:endParaRPr>
        </a:p>
      </dsp:txBody>
      <dsp:txXfrm>
        <a:off x="3131837" y="432044"/>
        <a:ext cx="2819811" cy="892019"/>
      </dsp:txXfrm>
    </dsp:sp>
    <dsp:sp modelId="{7035EC01-084D-463C-8B17-6702904EA71E}">
      <dsp:nvSpPr>
        <dsp:cNvPr id="0" name=""/>
        <dsp:cNvSpPr/>
      </dsp:nvSpPr>
      <dsp:spPr>
        <a:xfrm rot="43983">
          <a:off x="5506138" y="2582152"/>
          <a:ext cx="509760" cy="50854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43983">
        <a:off x="5506138" y="2582152"/>
        <a:ext cx="509760" cy="508545"/>
      </dsp:txXfrm>
    </dsp:sp>
    <dsp:sp modelId="{D4D16FD5-5C34-482B-B9B6-7EBA7B40F7FC}">
      <dsp:nvSpPr>
        <dsp:cNvPr id="0" name=""/>
        <dsp:cNvSpPr/>
      </dsp:nvSpPr>
      <dsp:spPr>
        <a:xfrm>
          <a:off x="6256010" y="2270093"/>
          <a:ext cx="2162949" cy="1173005"/>
        </a:xfrm>
        <a:prstGeom prst="ellipse">
          <a:avLst/>
        </a:prstGeom>
        <a:solidFill>
          <a:srgbClr val="FF6699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mbria" pitchFamily="18" charset="0"/>
            </a:rPr>
            <a:t>PROLACTINA</a:t>
          </a:r>
          <a:endParaRPr lang="es-ES" sz="1600" b="1" kern="1200" dirty="0">
            <a:latin typeface="Cambria" pitchFamily="18" charset="0"/>
          </a:endParaRPr>
        </a:p>
      </dsp:txBody>
      <dsp:txXfrm>
        <a:off x="6256010" y="2270093"/>
        <a:ext cx="2162949" cy="1173005"/>
      </dsp:txXfrm>
    </dsp:sp>
    <dsp:sp modelId="{8528363D-9A96-49CA-977D-A87E3DED5B54}">
      <dsp:nvSpPr>
        <dsp:cNvPr id="0" name=""/>
        <dsp:cNvSpPr/>
      </dsp:nvSpPr>
      <dsp:spPr>
        <a:xfrm rot="5313897">
          <a:off x="4370061" y="3689011"/>
          <a:ext cx="409669" cy="50854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5313897">
        <a:off x="4370061" y="3689011"/>
        <a:ext cx="409669" cy="508545"/>
      </dsp:txXfrm>
    </dsp:sp>
    <dsp:sp modelId="{98874D6A-2D18-4E40-9F3D-BA608C2C2EFB}">
      <dsp:nvSpPr>
        <dsp:cNvPr id="0" name=""/>
        <dsp:cNvSpPr/>
      </dsp:nvSpPr>
      <dsp:spPr>
        <a:xfrm>
          <a:off x="2813069" y="4341222"/>
          <a:ext cx="3568285" cy="985726"/>
        </a:xfrm>
        <a:prstGeom prst="ellipse">
          <a:avLst/>
        </a:prstGeom>
        <a:solidFill>
          <a:srgbClr val="0099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mbria" pitchFamily="18" charset="0"/>
            </a:rPr>
            <a:t>TESTOSTERONA</a:t>
          </a:r>
          <a:endParaRPr lang="es-ES" sz="1600" b="1" kern="1200" dirty="0">
            <a:latin typeface="Cambria" pitchFamily="18" charset="0"/>
          </a:endParaRPr>
        </a:p>
      </dsp:txBody>
      <dsp:txXfrm>
        <a:off x="2813069" y="4341222"/>
        <a:ext cx="3568285" cy="985726"/>
      </dsp:txXfrm>
    </dsp:sp>
    <dsp:sp modelId="{9A029BA7-2DC1-42CC-BBA8-A6AEBA31C3B9}">
      <dsp:nvSpPr>
        <dsp:cNvPr id="0" name=""/>
        <dsp:cNvSpPr/>
      </dsp:nvSpPr>
      <dsp:spPr>
        <a:xfrm rot="10779399">
          <a:off x="3034293" y="2574061"/>
          <a:ext cx="540349" cy="508545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900" kern="1200"/>
        </a:p>
      </dsp:txBody>
      <dsp:txXfrm rot="10779399">
        <a:off x="3034293" y="2574061"/>
        <a:ext cx="540349" cy="508545"/>
      </dsp:txXfrm>
    </dsp:sp>
    <dsp:sp modelId="{32AE3710-D8F5-4234-8689-83E554224E9F}">
      <dsp:nvSpPr>
        <dsp:cNvPr id="0" name=""/>
        <dsp:cNvSpPr/>
      </dsp:nvSpPr>
      <dsp:spPr>
        <a:xfrm>
          <a:off x="717411" y="2232220"/>
          <a:ext cx="2062063" cy="1210877"/>
        </a:xfrm>
        <a:prstGeom prst="ellipse">
          <a:avLst/>
        </a:prstGeom>
        <a:solidFill>
          <a:srgbClr val="FF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latin typeface="Cambria" pitchFamily="18" charset="0"/>
            </a:rPr>
            <a:t>VASOPRESINA</a:t>
          </a:r>
          <a:endParaRPr lang="es-ES" sz="1600" b="1" kern="1200" dirty="0">
            <a:latin typeface="Cambria" pitchFamily="18" charset="0"/>
          </a:endParaRPr>
        </a:p>
      </dsp:txBody>
      <dsp:txXfrm>
        <a:off x="717411" y="2232220"/>
        <a:ext cx="2062063" cy="121087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7BE8D9C-8777-4195-82BC-D347E99BA62F}">
      <dsp:nvSpPr>
        <dsp:cNvPr id="0" name=""/>
        <dsp:cNvSpPr/>
      </dsp:nvSpPr>
      <dsp:spPr>
        <a:xfrm>
          <a:off x="135712" y="843810"/>
          <a:ext cx="2988795" cy="149439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i="0" kern="1200" dirty="0" smtClean="0">
              <a:solidFill>
                <a:srgbClr val="002060"/>
              </a:solidFill>
              <a:latin typeface="Cambria" pitchFamily="18" charset="0"/>
            </a:rPr>
            <a:t>Interpretación de mensajes </a:t>
          </a:r>
          <a:r>
            <a:rPr lang="es-ES" sz="2000" b="1" i="0" kern="1200" dirty="0" smtClean="0">
              <a:solidFill>
                <a:srgbClr val="002060"/>
              </a:solidFill>
              <a:latin typeface="Cambria" pitchFamily="18" charset="0"/>
            </a:rPr>
            <a:t>implícitos </a:t>
          </a:r>
          <a:r>
            <a:rPr lang="es-ES" sz="2000" b="1" i="0" kern="1200" dirty="0" smtClean="0">
              <a:solidFill>
                <a:srgbClr val="002060"/>
              </a:solidFill>
              <a:latin typeface="Cambria" pitchFamily="18" charset="0"/>
            </a:rPr>
            <a:t>en el tono de voz de otra persona</a:t>
          </a:r>
          <a:endParaRPr lang="es-ES" sz="20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135712" y="843810"/>
        <a:ext cx="2988795" cy="1494397"/>
      </dsp:txXfrm>
    </dsp:sp>
    <dsp:sp modelId="{D94B8DA0-6B65-41CD-AB55-C5CA91A3DD06}">
      <dsp:nvSpPr>
        <dsp:cNvPr id="0" name=""/>
        <dsp:cNvSpPr/>
      </dsp:nvSpPr>
      <dsp:spPr>
        <a:xfrm rot="20665804">
          <a:off x="3111328" y="1453106"/>
          <a:ext cx="718263" cy="83012"/>
        </a:xfrm>
        <a:custGeom>
          <a:avLst/>
          <a:gdLst/>
          <a:ahLst/>
          <a:cxnLst/>
          <a:rect l="0" t="0" r="0" b="0"/>
          <a:pathLst>
            <a:path>
              <a:moveTo>
                <a:pt x="0" y="41506"/>
              </a:moveTo>
              <a:lnTo>
                <a:pt x="718263" y="41506"/>
              </a:lnTo>
            </a:path>
          </a:pathLst>
        </a:custGeom>
        <a:noFill/>
        <a:ln w="25400" cap="flat" cmpd="sng" algn="ctr">
          <a:solidFill>
            <a:srgbClr val="5A064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0665804">
        <a:off x="3452503" y="1476656"/>
        <a:ext cx="35913" cy="35913"/>
      </dsp:txXfrm>
    </dsp:sp>
    <dsp:sp modelId="{195551D4-3AC6-4C3A-90E5-05EB66A662CA}">
      <dsp:nvSpPr>
        <dsp:cNvPr id="0" name=""/>
        <dsp:cNvSpPr/>
      </dsp:nvSpPr>
      <dsp:spPr>
        <a:xfrm>
          <a:off x="3816413" y="1080119"/>
          <a:ext cx="1862348" cy="63619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  <a:latin typeface="Cambria" pitchFamily="18" charset="0"/>
            </a:rPr>
            <a:t>CORTEZA PREMOTORA</a:t>
          </a:r>
          <a:endParaRPr lang="es-ES" sz="21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816413" y="1080119"/>
        <a:ext cx="1862348" cy="636194"/>
      </dsp:txXfrm>
    </dsp:sp>
    <dsp:sp modelId="{E5BFEA54-CE1B-4AB8-ACFE-E8942D1F4646}">
      <dsp:nvSpPr>
        <dsp:cNvPr id="0" name=""/>
        <dsp:cNvSpPr/>
      </dsp:nvSpPr>
      <dsp:spPr>
        <a:xfrm rot="2379959">
          <a:off x="3008066" y="1872345"/>
          <a:ext cx="1011551" cy="83012"/>
        </a:xfrm>
        <a:custGeom>
          <a:avLst/>
          <a:gdLst/>
          <a:ahLst/>
          <a:cxnLst/>
          <a:rect l="0" t="0" r="0" b="0"/>
          <a:pathLst>
            <a:path>
              <a:moveTo>
                <a:pt x="0" y="41506"/>
              </a:moveTo>
              <a:lnTo>
                <a:pt x="1011551" y="41506"/>
              </a:lnTo>
            </a:path>
          </a:pathLst>
        </a:custGeom>
        <a:noFill/>
        <a:ln w="25400" cap="flat" cmpd="sng" algn="ctr">
          <a:solidFill>
            <a:srgbClr val="5A064E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379959">
        <a:off x="3488553" y="1888562"/>
        <a:ext cx="50577" cy="50577"/>
      </dsp:txXfrm>
    </dsp:sp>
    <dsp:sp modelId="{35031A23-70A0-4072-B8A1-03F4788C8A5C}">
      <dsp:nvSpPr>
        <dsp:cNvPr id="0" name=""/>
        <dsp:cNvSpPr/>
      </dsp:nvSpPr>
      <dsp:spPr>
        <a:xfrm>
          <a:off x="3903178" y="1788015"/>
          <a:ext cx="1883927" cy="89735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  <a:latin typeface="Cambria" pitchFamily="18" charset="0"/>
            </a:rPr>
            <a:t>SISTEMA LÍMBICO</a:t>
          </a:r>
          <a:endParaRPr lang="es-ES" sz="21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903178" y="1788015"/>
        <a:ext cx="1883927" cy="897355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424BDB9-067A-4DC3-8AEC-719FEC276A2F}">
      <dsp:nvSpPr>
        <dsp:cNvPr id="0" name=""/>
        <dsp:cNvSpPr/>
      </dsp:nvSpPr>
      <dsp:spPr>
        <a:xfrm>
          <a:off x="2155846" y="1312582"/>
          <a:ext cx="1988498" cy="1988498"/>
        </a:xfrm>
        <a:prstGeom prst="ellips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i="0" kern="1200" dirty="0" smtClean="0">
              <a:solidFill>
                <a:srgbClr val="002060"/>
              </a:solidFill>
              <a:latin typeface="Cambria" pitchFamily="18" charset="0"/>
            </a:rPr>
            <a:t>Percibimos las emociones de otra persona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2155846" y="1312582"/>
        <a:ext cx="1988498" cy="1988498"/>
      </dsp:txXfrm>
    </dsp:sp>
    <dsp:sp modelId="{2A335003-E515-4C48-AA9A-BD039B601A27}">
      <dsp:nvSpPr>
        <dsp:cNvPr id="0" name=""/>
        <dsp:cNvSpPr/>
      </dsp:nvSpPr>
      <dsp:spPr>
        <a:xfrm rot="12900000">
          <a:off x="806415" y="941709"/>
          <a:ext cx="1597530" cy="566721"/>
        </a:xfrm>
        <a:prstGeom prst="leftArrow">
          <a:avLst>
            <a:gd name="adj1" fmla="val 60000"/>
            <a:gd name="adj2" fmla="val 50000"/>
          </a:avLst>
        </a:prstGeom>
        <a:solidFill>
          <a:srgbClr val="5A064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D80CF02-71EE-48F9-A68C-3DD23EB093D2}">
      <dsp:nvSpPr>
        <dsp:cNvPr id="0" name=""/>
        <dsp:cNvSpPr/>
      </dsp:nvSpPr>
      <dsp:spPr>
        <a:xfrm>
          <a:off x="6334" y="11287"/>
          <a:ext cx="1889073" cy="151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  <a:latin typeface="Cambria" pitchFamily="18" charset="0"/>
            </a:rPr>
            <a:t>CORTEZA ORBIFRONTAL</a:t>
          </a:r>
          <a:endParaRPr lang="es-ES" sz="20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6334" y="11287"/>
        <a:ext cx="1889073" cy="1511258"/>
      </dsp:txXfrm>
    </dsp:sp>
    <dsp:sp modelId="{8B073DD7-336F-443A-9914-E45467519008}">
      <dsp:nvSpPr>
        <dsp:cNvPr id="0" name=""/>
        <dsp:cNvSpPr/>
      </dsp:nvSpPr>
      <dsp:spPr>
        <a:xfrm rot="19492844">
          <a:off x="3893511" y="934954"/>
          <a:ext cx="1608558" cy="566721"/>
        </a:xfrm>
        <a:prstGeom prst="leftArrow">
          <a:avLst>
            <a:gd name="adj1" fmla="val 60000"/>
            <a:gd name="adj2" fmla="val 50000"/>
          </a:avLst>
        </a:prstGeom>
        <a:solidFill>
          <a:srgbClr val="5A064E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7D84D76-50F1-4068-B5B0-5215D6699A84}">
      <dsp:nvSpPr>
        <dsp:cNvPr id="0" name=""/>
        <dsp:cNvSpPr/>
      </dsp:nvSpPr>
      <dsp:spPr>
        <a:xfrm>
          <a:off x="4411118" y="0"/>
          <a:ext cx="1889073" cy="15112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28575"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  <a:latin typeface="Cambria" pitchFamily="18" charset="0"/>
            </a:rPr>
            <a:t>CORTEZA CINGULADA ANTERIOR</a:t>
          </a:r>
          <a:endParaRPr lang="es-ES" sz="20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4411118" y="0"/>
        <a:ext cx="1889073" cy="151125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9B0547-E71E-49B5-89A8-2D43D6DB3FC6}">
      <dsp:nvSpPr>
        <dsp:cNvPr id="0" name=""/>
        <dsp:cNvSpPr/>
      </dsp:nvSpPr>
      <dsp:spPr>
        <a:xfrm>
          <a:off x="1429133" y="1284204"/>
          <a:ext cx="1318196" cy="1318196"/>
        </a:xfrm>
        <a:prstGeom prst="ellipse">
          <a:avLst/>
        </a:prstGeom>
        <a:solidFill>
          <a:srgbClr val="5A064E"/>
        </a:solidFill>
        <a:ln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solidFill>
                <a:schemeClr val="bg1"/>
              </a:solidFill>
            </a:rPr>
            <a:t>SISTEMA LÍMBICO</a:t>
          </a:r>
          <a:endParaRPr lang="es-ES" sz="1700" kern="1200" dirty="0">
            <a:solidFill>
              <a:schemeClr val="bg1"/>
            </a:solidFill>
          </a:endParaRPr>
        </a:p>
      </dsp:txBody>
      <dsp:txXfrm>
        <a:off x="1429133" y="1284204"/>
        <a:ext cx="1318196" cy="1318196"/>
      </dsp:txXfrm>
    </dsp:sp>
    <dsp:sp modelId="{F3E3A7F0-D3FF-4486-9922-6D4F5A26350A}">
      <dsp:nvSpPr>
        <dsp:cNvPr id="0" name=""/>
        <dsp:cNvSpPr/>
      </dsp:nvSpPr>
      <dsp:spPr>
        <a:xfrm rot="12900000">
          <a:off x="535170" y="1038545"/>
          <a:ext cx="1058405" cy="375685"/>
        </a:xfrm>
        <a:prstGeom prst="leftArrow">
          <a:avLst>
            <a:gd name="adj1" fmla="val 60000"/>
            <a:gd name="adj2" fmla="val 50000"/>
          </a:avLst>
        </a:prstGeom>
        <a:solidFill>
          <a:srgbClr val="5A064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B2E9B-F930-4BAC-9076-F81B5766E33A}">
      <dsp:nvSpPr>
        <dsp:cNvPr id="0" name=""/>
        <dsp:cNvSpPr/>
      </dsp:nvSpPr>
      <dsp:spPr>
        <a:xfrm>
          <a:off x="4732" y="421935"/>
          <a:ext cx="1252286" cy="10018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  <a:latin typeface="Cambria" pitchFamily="18" charset="0"/>
            </a:rPr>
            <a:t>Brotes extrema cólera</a:t>
          </a:r>
          <a:endParaRPr lang="es-ES" sz="2100" kern="1200" dirty="0"/>
        </a:p>
      </dsp:txBody>
      <dsp:txXfrm>
        <a:off x="4732" y="421935"/>
        <a:ext cx="1252286" cy="1001829"/>
      </dsp:txXfrm>
    </dsp:sp>
    <dsp:sp modelId="{98B49DA1-1591-4CD8-9BC1-255D5D98B66F}">
      <dsp:nvSpPr>
        <dsp:cNvPr id="0" name=""/>
        <dsp:cNvSpPr/>
      </dsp:nvSpPr>
      <dsp:spPr>
        <a:xfrm rot="19500000">
          <a:off x="2582888" y="1038545"/>
          <a:ext cx="1058405" cy="375685"/>
        </a:xfrm>
        <a:prstGeom prst="leftArrow">
          <a:avLst>
            <a:gd name="adj1" fmla="val 60000"/>
            <a:gd name="adj2" fmla="val 50000"/>
          </a:avLst>
        </a:prstGeom>
        <a:solidFill>
          <a:srgbClr val="5A064E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A9682C-1226-4202-97D0-29C418B8BF9F}">
      <dsp:nvSpPr>
        <dsp:cNvPr id="0" name=""/>
        <dsp:cNvSpPr/>
      </dsp:nvSpPr>
      <dsp:spPr>
        <a:xfrm>
          <a:off x="2919445" y="421935"/>
          <a:ext cx="1252286" cy="1001829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solidFill>
            <a:srgbClr val="5A064E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100" b="1" kern="1200" dirty="0" smtClean="0">
              <a:solidFill>
                <a:srgbClr val="002060"/>
              </a:solidFill>
              <a:latin typeface="Cambria" pitchFamily="18" charset="0"/>
            </a:rPr>
            <a:t>Impulso sexual</a:t>
          </a:r>
          <a:endParaRPr lang="es-ES" sz="2100" kern="1200" dirty="0"/>
        </a:p>
      </dsp:txBody>
      <dsp:txXfrm>
        <a:off x="2919445" y="421935"/>
        <a:ext cx="1252286" cy="1001829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0BF22C-754E-48B5-9047-8E6DF48CE0BB}">
      <dsp:nvSpPr>
        <dsp:cNvPr id="0" name=""/>
        <dsp:cNvSpPr/>
      </dsp:nvSpPr>
      <dsp:spPr>
        <a:xfrm>
          <a:off x="3849604" y="2601120"/>
          <a:ext cx="91440" cy="48436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4367"/>
              </a:lnTo>
            </a:path>
          </a:pathLst>
        </a:custGeom>
        <a:noFill/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3D303C-AEE1-4726-8C20-91861EAA0B97}">
      <dsp:nvSpPr>
        <dsp:cNvPr id="0" name=""/>
        <dsp:cNvSpPr/>
      </dsp:nvSpPr>
      <dsp:spPr>
        <a:xfrm>
          <a:off x="2877551" y="1059194"/>
          <a:ext cx="1017773" cy="4843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082"/>
              </a:lnTo>
              <a:lnTo>
                <a:pt x="1017773" y="330082"/>
              </a:lnTo>
              <a:lnTo>
                <a:pt x="1017773" y="484367"/>
              </a:lnTo>
            </a:path>
          </a:pathLst>
        </a:custGeom>
        <a:noFill/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97100A-D24A-4A60-B9E7-8902D14EA986}">
      <dsp:nvSpPr>
        <dsp:cNvPr id="0" name=""/>
        <dsp:cNvSpPr/>
      </dsp:nvSpPr>
      <dsp:spPr>
        <a:xfrm>
          <a:off x="1859778" y="1059194"/>
          <a:ext cx="1017773" cy="484367"/>
        </a:xfrm>
        <a:custGeom>
          <a:avLst/>
          <a:gdLst/>
          <a:ahLst/>
          <a:cxnLst/>
          <a:rect l="0" t="0" r="0" b="0"/>
          <a:pathLst>
            <a:path>
              <a:moveTo>
                <a:pt x="1017773" y="0"/>
              </a:moveTo>
              <a:lnTo>
                <a:pt x="1017773" y="330082"/>
              </a:lnTo>
              <a:lnTo>
                <a:pt x="0" y="330082"/>
              </a:lnTo>
              <a:lnTo>
                <a:pt x="0" y="484367"/>
              </a:lnTo>
            </a:path>
          </a:pathLst>
        </a:custGeom>
        <a:noFill/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E30884-195A-40C0-825B-0EEA662CEBCB}">
      <dsp:nvSpPr>
        <dsp:cNvPr id="0" name=""/>
        <dsp:cNvSpPr/>
      </dsp:nvSpPr>
      <dsp:spPr>
        <a:xfrm>
          <a:off x="2044827" y="1635"/>
          <a:ext cx="1665446" cy="105755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CE8B7-3C7D-46B2-B766-EF4A94CB75BC}">
      <dsp:nvSpPr>
        <dsp:cNvPr id="0" name=""/>
        <dsp:cNvSpPr/>
      </dsp:nvSpPr>
      <dsp:spPr>
        <a:xfrm>
          <a:off x="2229877" y="177432"/>
          <a:ext cx="1665446" cy="10575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b="1" kern="1200" dirty="0" smtClean="0">
              <a:solidFill>
                <a:srgbClr val="002060"/>
              </a:solidFill>
              <a:latin typeface="Cambria" pitchFamily="18" charset="0"/>
            </a:rPr>
            <a:t>TESTOSTERONA</a:t>
          </a:r>
          <a:endParaRPr lang="es-ES" sz="15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2229877" y="177432"/>
        <a:ext cx="1665446" cy="1057558"/>
      </dsp:txXfrm>
    </dsp:sp>
    <dsp:sp modelId="{7ECDFBC7-82B0-4BF7-B486-13749554BA4A}">
      <dsp:nvSpPr>
        <dsp:cNvPr id="0" name=""/>
        <dsp:cNvSpPr/>
      </dsp:nvSpPr>
      <dsp:spPr>
        <a:xfrm>
          <a:off x="1027054" y="1543562"/>
          <a:ext cx="1665446" cy="105755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38B6D4-3DC9-46DC-9260-3940EA6DAF9C}">
      <dsp:nvSpPr>
        <dsp:cNvPr id="0" name=""/>
        <dsp:cNvSpPr/>
      </dsp:nvSpPr>
      <dsp:spPr>
        <a:xfrm>
          <a:off x="1212104" y="1719359"/>
          <a:ext cx="1665446" cy="10575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Puede o no ser agresiva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1212104" y="1719359"/>
        <a:ext cx="1665446" cy="1057558"/>
      </dsp:txXfrm>
    </dsp:sp>
    <dsp:sp modelId="{A6EE062D-5FC6-4070-97EB-28D0ACF7BD69}">
      <dsp:nvSpPr>
        <dsp:cNvPr id="0" name=""/>
        <dsp:cNvSpPr/>
      </dsp:nvSpPr>
      <dsp:spPr>
        <a:xfrm>
          <a:off x="3062600" y="1543562"/>
          <a:ext cx="1665446" cy="105755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7275BD-3C20-4FC6-9F2D-695AAFC1F436}">
      <dsp:nvSpPr>
        <dsp:cNvPr id="0" name=""/>
        <dsp:cNvSpPr/>
      </dsp:nvSpPr>
      <dsp:spPr>
        <a:xfrm>
          <a:off x="3247650" y="1719359"/>
          <a:ext cx="1665446" cy="10575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Tendencia a ser dominante 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247650" y="1719359"/>
        <a:ext cx="1665446" cy="1057558"/>
      </dsp:txXfrm>
    </dsp:sp>
    <dsp:sp modelId="{33A92497-96D1-4711-B631-48276E1591D5}">
      <dsp:nvSpPr>
        <dsp:cNvPr id="0" name=""/>
        <dsp:cNvSpPr/>
      </dsp:nvSpPr>
      <dsp:spPr>
        <a:xfrm>
          <a:off x="3062600" y="3085488"/>
          <a:ext cx="1665446" cy="1057558"/>
        </a:xfrm>
        <a:prstGeom prst="roundRect">
          <a:avLst>
            <a:gd name="adj" fmla="val 10000"/>
          </a:avLst>
        </a:prstGeom>
        <a:solidFill>
          <a:srgbClr val="CC0000"/>
        </a:solidFill>
        <a:ln w="25400" cap="flat" cmpd="sng" algn="ctr">
          <a:solidFill>
            <a:srgbClr val="CC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DC813A-22FE-443E-9BEC-A46E7A2D0E4C}">
      <dsp:nvSpPr>
        <dsp:cNvPr id="0" name=""/>
        <dsp:cNvSpPr/>
      </dsp:nvSpPr>
      <dsp:spPr>
        <a:xfrm>
          <a:off x="3247650" y="3261285"/>
          <a:ext cx="1665446" cy="10575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800" b="1" kern="1200" dirty="0" smtClean="0">
              <a:solidFill>
                <a:srgbClr val="002060"/>
              </a:solidFill>
              <a:latin typeface="Cambria" pitchFamily="18" charset="0"/>
            </a:rPr>
            <a:t>Elevación frente a los desafíos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247650" y="3261285"/>
        <a:ext cx="1665446" cy="1057558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0AACF13-35F5-4BE8-AEA5-C35F044665C0}">
      <dsp:nvSpPr>
        <dsp:cNvPr id="0" name=""/>
        <dsp:cNvSpPr/>
      </dsp:nvSpPr>
      <dsp:spPr>
        <a:xfrm rot="5400000">
          <a:off x="4851909" y="-1835303"/>
          <a:ext cx="1682167" cy="535811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Niveles bajos → Aumento de agresión y aumento de excitación sexual (Animales)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Niveles altos  → Ansiedad y desorientación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Estrés → Aumento de serotonina → Ansiedad y desorientación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 rot="5400000">
        <a:off x="4851909" y="-1835303"/>
        <a:ext cx="1682167" cy="5358110"/>
      </dsp:txXfrm>
    </dsp:sp>
    <dsp:sp modelId="{24C568FB-FA40-496A-99DF-43B30C25413B}">
      <dsp:nvSpPr>
        <dsp:cNvPr id="0" name=""/>
        <dsp:cNvSpPr/>
      </dsp:nvSpPr>
      <dsp:spPr>
        <a:xfrm>
          <a:off x="0" y="6479"/>
          <a:ext cx="3013937" cy="1674544"/>
        </a:xfrm>
        <a:prstGeom prst="round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latin typeface="Cambria" pitchFamily="18" charset="0"/>
            </a:rPr>
            <a:t>Serotonina</a:t>
          </a:r>
          <a:endParaRPr lang="es-ES" sz="2900" b="1" kern="1200" dirty="0">
            <a:latin typeface="Cambria" pitchFamily="18" charset="0"/>
          </a:endParaRPr>
        </a:p>
      </dsp:txBody>
      <dsp:txXfrm>
        <a:off x="0" y="6479"/>
        <a:ext cx="3013937" cy="1674544"/>
      </dsp:txXfrm>
    </dsp:sp>
    <dsp:sp modelId="{4E6822CC-F12E-463D-A0C0-D67D0EEB5F76}">
      <dsp:nvSpPr>
        <dsp:cNvPr id="0" name=""/>
        <dsp:cNvSpPr/>
      </dsp:nvSpPr>
      <dsp:spPr>
        <a:xfrm rot="5400000">
          <a:off x="5034310" y="-70261"/>
          <a:ext cx="1339635" cy="5368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2060"/>
              </a:solidFill>
              <a:latin typeface="Cambria" pitchFamily="18" charset="0"/>
            </a:rPr>
            <a:t>Estados de vigilia, actividad motora y agresiva.</a:t>
          </a:r>
          <a:endParaRPr lang="es-ES" sz="2000" b="1" kern="1200" dirty="0">
            <a:solidFill>
              <a:srgbClr val="002060"/>
            </a:solidFill>
            <a:latin typeface="Cambria" pitchFamily="18" charset="0"/>
          </a:endParaRPr>
        </a:p>
      </dsp:txBody>
      <dsp:txXfrm rot="5400000">
        <a:off x="5034310" y="-70261"/>
        <a:ext cx="1339635" cy="5368591"/>
      </dsp:txXfrm>
    </dsp:sp>
    <dsp:sp modelId="{942CA915-D57D-48BB-A9AD-EE19770670D5}">
      <dsp:nvSpPr>
        <dsp:cNvPr id="0" name=""/>
        <dsp:cNvSpPr/>
      </dsp:nvSpPr>
      <dsp:spPr>
        <a:xfrm>
          <a:off x="0" y="1768562"/>
          <a:ext cx="3019832" cy="1674544"/>
        </a:xfrm>
        <a:prstGeom prst="round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latin typeface="Cambria" pitchFamily="18" charset="0"/>
            </a:rPr>
            <a:t>Adrenalina y </a:t>
          </a:r>
          <a:r>
            <a:rPr lang="es-ES" sz="2900" b="1" kern="1200" dirty="0" err="1" smtClean="0">
              <a:latin typeface="Cambria" pitchFamily="18" charset="0"/>
            </a:rPr>
            <a:t>noradrenalina</a:t>
          </a:r>
          <a:endParaRPr lang="es-ES" sz="2900" b="1" kern="1200" dirty="0">
            <a:latin typeface="Cambria" pitchFamily="18" charset="0"/>
          </a:endParaRPr>
        </a:p>
      </dsp:txBody>
      <dsp:txXfrm>
        <a:off x="0" y="1768562"/>
        <a:ext cx="3019832" cy="1674544"/>
      </dsp:txXfrm>
    </dsp:sp>
    <dsp:sp modelId="{E21E5C1F-8ACE-453A-B306-9FE37AC4785C}">
      <dsp:nvSpPr>
        <dsp:cNvPr id="0" name=""/>
        <dsp:cNvSpPr/>
      </dsp:nvSpPr>
      <dsp:spPr>
        <a:xfrm rot="5400000">
          <a:off x="5034310" y="1645315"/>
          <a:ext cx="1339635" cy="5368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2000" kern="1200" dirty="0">
            <a:latin typeface="Cambria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b="1" kern="1200" dirty="0" smtClean="0">
              <a:solidFill>
                <a:srgbClr val="002060"/>
              </a:solidFill>
              <a:latin typeface="Cambria" pitchFamily="18" charset="0"/>
            </a:rPr>
            <a:t> Relación directa con la agresividad </a:t>
          </a:r>
          <a:r>
            <a:rPr lang="es-ES" sz="2000" b="1" kern="1200" dirty="0" smtClean="0">
              <a:solidFill>
                <a:srgbClr val="002060"/>
              </a:solidFill>
              <a:latin typeface="Cambria" pitchFamily="18" charset="0"/>
              <a:sym typeface="Wingdings" pitchFamily="2" charset="2"/>
            </a:rPr>
            <a:t> </a:t>
          </a:r>
          <a:r>
            <a:rPr lang="es-ES_tradnl" sz="2000" b="1" kern="1200" dirty="0" smtClean="0">
              <a:solidFill>
                <a:schemeClr val="accent2">
                  <a:lumMod val="50000"/>
                </a:schemeClr>
              </a:solidFill>
              <a:latin typeface="Cambria" pitchFamily="18" charset="0"/>
            </a:rPr>
            <a:t>Inductor de conductas violentas </a:t>
          </a:r>
          <a:endParaRPr lang="es-ES" sz="2000" b="1" kern="1200" dirty="0">
            <a:solidFill>
              <a:srgbClr val="002060"/>
            </a:solidFill>
            <a:latin typeface="Cambria" pitchFamily="18" charset="0"/>
          </a:endParaRPr>
        </a:p>
      </dsp:txBody>
      <dsp:txXfrm rot="5400000">
        <a:off x="5034310" y="1645315"/>
        <a:ext cx="1339635" cy="5368591"/>
      </dsp:txXfrm>
    </dsp:sp>
    <dsp:sp modelId="{878AC2E6-3FA6-4822-88CC-47DFFCADA6AD}">
      <dsp:nvSpPr>
        <dsp:cNvPr id="0" name=""/>
        <dsp:cNvSpPr/>
      </dsp:nvSpPr>
      <dsp:spPr>
        <a:xfrm>
          <a:off x="0" y="3526834"/>
          <a:ext cx="3019832" cy="1674544"/>
        </a:xfrm>
        <a:prstGeom prst="roundRect">
          <a:avLst/>
        </a:prstGeom>
        <a:solidFill>
          <a:srgbClr val="CC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b="1" kern="1200" dirty="0" smtClean="0">
              <a:latin typeface="Cambria" pitchFamily="18" charset="0"/>
            </a:rPr>
            <a:t>Dopamina</a:t>
          </a:r>
          <a:endParaRPr lang="es-ES" sz="2900" b="1" kern="1200" dirty="0">
            <a:latin typeface="Cambria" pitchFamily="18" charset="0"/>
          </a:endParaRPr>
        </a:p>
      </dsp:txBody>
      <dsp:txXfrm>
        <a:off x="0" y="3526834"/>
        <a:ext cx="3019832" cy="1674544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ED2DB3B-382A-42DA-938E-DF9937D923FC}">
      <dsp:nvSpPr>
        <dsp:cNvPr id="0" name=""/>
        <dsp:cNvSpPr/>
      </dsp:nvSpPr>
      <dsp:spPr>
        <a:xfrm>
          <a:off x="1014903" y="0"/>
          <a:ext cx="1306224" cy="562006"/>
        </a:xfrm>
        <a:prstGeom prst="roundRect">
          <a:avLst>
            <a:gd name="adj" fmla="val 10000"/>
          </a:avLst>
        </a:prstGeom>
        <a:solidFill>
          <a:srgbClr val="7EA343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CORTISOL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1014903" y="0"/>
        <a:ext cx="1306224" cy="562006"/>
      </dsp:txXfrm>
    </dsp:sp>
    <dsp:sp modelId="{E4E4260D-4D16-41AB-B1B2-47788663597E}">
      <dsp:nvSpPr>
        <dsp:cNvPr id="0" name=""/>
        <dsp:cNvSpPr/>
      </dsp:nvSpPr>
      <dsp:spPr>
        <a:xfrm rot="8086158">
          <a:off x="1099228" y="577147"/>
          <a:ext cx="299162" cy="25290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8086158">
        <a:off x="1099228" y="577147"/>
        <a:ext cx="299162" cy="252902"/>
      </dsp:txXfrm>
    </dsp:sp>
    <dsp:sp modelId="{7C669FDE-40AC-4A8E-BDA1-8F274744589E}">
      <dsp:nvSpPr>
        <dsp:cNvPr id="0" name=""/>
        <dsp:cNvSpPr/>
      </dsp:nvSpPr>
      <dsp:spPr>
        <a:xfrm>
          <a:off x="176490" y="845192"/>
          <a:ext cx="1306224" cy="562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rgbClr val="7EA34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2060"/>
              </a:solidFill>
              <a:latin typeface="Cambria" pitchFamily="18" charset="0"/>
            </a:rPr>
            <a:t>Amígdala</a:t>
          </a:r>
          <a:endParaRPr lang="es-ES" sz="1800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176490" y="845192"/>
        <a:ext cx="1306224" cy="562006"/>
      </dsp:txXfrm>
    </dsp:sp>
    <dsp:sp modelId="{D9C685CD-0266-4EF8-AF0D-F2A099606123}">
      <dsp:nvSpPr>
        <dsp:cNvPr id="0" name=""/>
        <dsp:cNvSpPr/>
      </dsp:nvSpPr>
      <dsp:spPr>
        <a:xfrm rot="38744">
          <a:off x="1529075" y="1009195"/>
          <a:ext cx="278233" cy="252902"/>
        </a:xfrm>
        <a:prstGeom prst="rightArrow">
          <a:avLst>
            <a:gd name="adj1" fmla="val 60000"/>
            <a:gd name="adj2" fmla="val 50000"/>
          </a:avLst>
        </a:prstGeom>
        <a:solidFill>
          <a:srgbClr val="00206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100" kern="1200"/>
        </a:p>
      </dsp:txBody>
      <dsp:txXfrm rot="38744">
        <a:off x="1529075" y="1009195"/>
        <a:ext cx="278233" cy="252902"/>
      </dsp:txXfrm>
    </dsp:sp>
    <dsp:sp modelId="{9BE0049A-43EE-426D-AC1A-DD4C75C68CAF}">
      <dsp:nvSpPr>
        <dsp:cNvPr id="0" name=""/>
        <dsp:cNvSpPr/>
      </dsp:nvSpPr>
      <dsp:spPr>
        <a:xfrm>
          <a:off x="1853669" y="864095"/>
          <a:ext cx="1306224" cy="56200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rgbClr val="7EA34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>
              <a:solidFill>
                <a:srgbClr val="002060"/>
              </a:solidFill>
              <a:latin typeface="Cambria" pitchFamily="18" charset="0"/>
            </a:rPr>
            <a:t>Hipocampo</a:t>
          </a:r>
          <a:endParaRPr lang="es-ES" sz="1800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1853669" y="864095"/>
        <a:ext cx="1306224" cy="562006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9A9F39-7352-4ECB-BA47-703800557F61}">
      <dsp:nvSpPr>
        <dsp:cNvPr id="0" name=""/>
        <dsp:cNvSpPr/>
      </dsp:nvSpPr>
      <dsp:spPr>
        <a:xfrm>
          <a:off x="4625" y="1353806"/>
          <a:ext cx="2249172" cy="1124586"/>
        </a:xfrm>
        <a:prstGeom prst="roundRect">
          <a:avLst>
            <a:gd name="adj" fmla="val 10000"/>
          </a:avLst>
        </a:prstGeom>
        <a:solidFill>
          <a:srgbClr val="7EA343"/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kern="1200" dirty="0" smtClean="0">
              <a:solidFill>
                <a:srgbClr val="002060"/>
              </a:solidFill>
              <a:latin typeface="Cambria" pitchFamily="18" charset="0"/>
            </a:rPr>
            <a:t>OXITOCINA</a:t>
          </a:r>
          <a:endParaRPr lang="es-ES" sz="20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4625" y="1353806"/>
        <a:ext cx="2249172" cy="1124586"/>
      </dsp:txXfrm>
    </dsp:sp>
    <dsp:sp modelId="{7415B436-A2DA-49A4-B172-810E9C2ED32D}">
      <dsp:nvSpPr>
        <dsp:cNvPr id="0" name=""/>
        <dsp:cNvSpPr/>
      </dsp:nvSpPr>
      <dsp:spPr>
        <a:xfrm rot="19457599">
          <a:off x="2149658" y="1566370"/>
          <a:ext cx="1107945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1107945" y="26411"/>
              </a:lnTo>
            </a:path>
          </a:pathLst>
        </a:custGeom>
        <a:noFill/>
        <a:ln w="25400" cap="flat" cmpd="sng" algn="ctr">
          <a:solidFill>
            <a:srgbClr val="7EA34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19457599">
        <a:off x="2675932" y="1565082"/>
        <a:ext cx="55397" cy="55397"/>
      </dsp:txXfrm>
    </dsp:sp>
    <dsp:sp modelId="{8C80329B-2DFD-4170-80A0-468720E8F6EC}">
      <dsp:nvSpPr>
        <dsp:cNvPr id="0" name=""/>
        <dsp:cNvSpPr/>
      </dsp:nvSpPr>
      <dsp:spPr>
        <a:xfrm>
          <a:off x="3153465" y="707170"/>
          <a:ext cx="2249172" cy="1124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rgbClr val="7EA34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Inhibe eje hipotálamo-hipófisis-suprarrenal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153465" y="707170"/>
        <a:ext cx="2249172" cy="1124586"/>
      </dsp:txXfrm>
    </dsp:sp>
    <dsp:sp modelId="{78A965DF-A8D5-430E-A79C-CCB4C8167F9C}">
      <dsp:nvSpPr>
        <dsp:cNvPr id="0" name=""/>
        <dsp:cNvSpPr/>
      </dsp:nvSpPr>
      <dsp:spPr>
        <a:xfrm>
          <a:off x="5402638" y="1243051"/>
          <a:ext cx="899668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899668" y="26411"/>
              </a:lnTo>
            </a:path>
          </a:pathLst>
        </a:custGeom>
        <a:noFill/>
        <a:ln w="25400" cap="flat" cmpd="sng" algn="ctr">
          <a:solidFill>
            <a:srgbClr val="7EA34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29980" y="1246971"/>
        <a:ext cx="44983" cy="44983"/>
      </dsp:txXfrm>
    </dsp:sp>
    <dsp:sp modelId="{FB8FAB95-1043-4D5E-B9F9-7D226D71D878}">
      <dsp:nvSpPr>
        <dsp:cNvPr id="0" name=""/>
        <dsp:cNvSpPr/>
      </dsp:nvSpPr>
      <dsp:spPr>
        <a:xfrm>
          <a:off x="6302306" y="707170"/>
          <a:ext cx="2249172" cy="1124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rgbClr val="7EA34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Disminuye su sensibilidad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6302306" y="707170"/>
        <a:ext cx="2249172" cy="1124586"/>
      </dsp:txXfrm>
    </dsp:sp>
    <dsp:sp modelId="{BB74BE2E-2D68-43EC-9FF3-48861C5FEB44}">
      <dsp:nvSpPr>
        <dsp:cNvPr id="0" name=""/>
        <dsp:cNvSpPr/>
      </dsp:nvSpPr>
      <dsp:spPr>
        <a:xfrm rot="2142401">
          <a:off x="2149658" y="2213007"/>
          <a:ext cx="1107945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1107945" y="26411"/>
              </a:lnTo>
            </a:path>
          </a:pathLst>
        </a:custGeom>
        <a:noFill/>
        <a:ln w="25400" cap="flat" cmpd="sng" algn="ctr">
          <a:solidFill>
            <a:srgbClr val="7EA34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 rot="2142401">
        <a:off x="2675932" y="2211719"/>
        <a:ext cx="55397" cy="55397"/>
      </dsp:txXfrm>
    </dsp:sp>
    <dsp:sp modelId="{48033B6B-3C3D-4FC9-A7CC-20121FFA287C}">
      <dsp:nvSpPr>
        <dsp:cNvPr id="0" name=""/>
        <dsp:cNvSpPr/>
      </dsp:nvSpPr>
      <dsp:spPr>
        <a:xfrm>
          <a:off x="3153465" y="2000443"/>
          <a:ext cx="2249172" cy="1124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rgbClr val="7EA34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Inhibe  la respuesta autónoma en situaciones de estrés social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3153465" y="2000443"/>
        <a:ext cx="2249172" cy="1124586"/>
      </dsp:txXfrm>
    </dsp:sp>
    <dsp:sp modelId="{7106A416-504F-4866-9C7E-02A34B0F6B9A}">
      <dsp:nvSpPr>
        <dsp:cNvPr id="0" name=""/>
        <dsp:cNvSpPr/>
      </dsp:nvSpPr>
      <dsp:spPr>
        <a:xfrm>
          <a:off x="5402638" y="2536325"/>
          <a:ext cx="899668" cy="52822"/>
        </a:xfrm>
        <a:custGeom>
          <a:avLst/>
          <a:gdLst/>
          <a:ahLst/>
          <a:cxnLst/>
          <a:rect l="0" t="0" r="0" b="0"/>
          <a:pathLst>
            <a:path>
              <a:moveTo>
                <a:pt x="0" y="26411"/>
              </a:moveTo>
              <a:lnTo>
                <a:pt x="899668" y="26411"/>
              </a:lnTo>
            </a:path>
          </a:pathLst>
        </a:custGeom>
        <a:noFill/>
        <a:ln w="25400" cap="flat" cmpd="sng" algn="ctr">
          <a:solidFill>
            <a:srgbClr val="7EA343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500" kern="1200"/>
        </a:p>
      </dsp:txBody>
      <dsp:txXfrm>
        <a:off x="5829980" y="2540245"/>
        <a:ext cx="44983" cy="44983"/>
      </dsp:txXfrm>
    </dsp:sp>
    <dsp:sp modelId="{5351DED5-DF4A-4D89-928A-85F7F3FA7349}">
      <dsp:nvSpPr>
        <dsp:cNvPr id="0" name=""/>
        <dsp:cNvSpPr/>
      </dsp:nvSpPr>
      <dsp:spPr>
        <a:xfrm>
          <a:off x="6302306" y="2000443"/>
          <a:ext cx="2249172" cy="112458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rgbClr val="7EA343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solidFill>
                <a:srgbClr val="002060"/>
              </a:solidFill>
              <a:latin typeface="Cambria" pitchFamily="18" charset="0"/>
            </a:rPr>
            <a:t>Favorece el acercamiento social</a:t>
          </a:r>
          <a:endParaRPr lang="es-ES" sz="18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6302306" y="2000443"/>
        <a:ext cx="2249172" cy="1124586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559546-A3A5-41EB-BA18-12275AFBDECA}">
      <dsp:nvSpPr>
        <dsp:cNvPr id="0" name=""/>
        <dsp:cNvSpPr/>
      </dsp:nvSpPr>
      <dsp:spPr>
        <a:xfrm>
          <a:off x="0" y="2884699"/>
          <a:ext cx="4416152" cy="946822"/>
        </a:xfrm>
        <a:prstGeom prst="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2060"/>
              </a:solidFill>
              <a:latin typeface="Cambria" pitchFamily="18" charset="0"/>
            </a:rPr>
            <a:t>Administración de OT reduce comportamientos repetitivos</a:t>
          </a:r>
          <a:endParaRPr lang="es-ES" sz="2300" b="1" kern="1200" dirty="0">
            <a:solidFill>
              <a:srgbClr val="002060"/>
            </a:solidFill>
            <a:latin typeface="Cambria" pitchFamily="18" charset="0"/>
          </a:endParaRPr>
        </a:p>
      </dsp:txBody>
      <dsp:txXfrm>
        <a:off x="0" y="2884699"/>
        <a:ext cx="4416152" cy="946822"/>
      </dsp:txXfrm>
    </dsp:sp>
    <dsp:sp modelId="{3AC40BE7-3109-4BDD-9925-4B4AAFCF178E}">
      <dsp:nvSpPr>
        <dsp:cNvPr id="0" name=""/>
        <dsp:cNvSpPr/>
      </dsp:nvSpPr>
      <dsp:spPr>
        <a:xfrm rot="10800000">
          <a:off x="0" y="1440154"/>
          <a:ext cx="4416152" cy="1456213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solidFill>
            <a:schemeClr val="accent1">
              <a:lumMod val="50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2060"/>
              </a:solidFill>
              <a:latin typeface="Cambria" pitchFamily="18" charset="0"/>
            </a:rPr>
            <a:t>Polimorfismos del receptor AVPR-1ª</a:t>
          </a:r>
          <a:endParaRPr lang="es-ES" sz="2300" b="1" kern="1200" dirty="0">
            <a:solidFill>
              <a:srgbClr val="002060"/>
            </a:solidFill>
            <a:latin typeface="Cambria" pitchFamily="18" charset="0"/>
          </a:endParaRPr>
        </a:p>
      </dsp:txBody>
      <dsp:txXfrm rot="10800000">
        <a:off x="0" y="1440154"/>
        <a:ext cx="4416152" cy="1456213"/>
      </dsp:txXfrm>
    </dsp:sp>
    <dsp:sp modelId="{62507920-19AB-4369-B8FF-2B2C32D9B755}">
      <dsp:nvSpPr>
        <dsp:cNvPr id="0" name=""/>
        <dsp:cNvSpPr/>
      </dsp:nvSpPr>
      <dsp:spPr>
        <a:xfrm rot="10800000">
          <a:off x="0" y="677"/>
          <a:ext cx="4416152" cy="1456213"/>
        </a:xfrm>
        <a:prstGeom prst="upArrowCallou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lumMod val="5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b="1" kern="1200" dirty="0" smtClean="0">
              <a:solidFill>
                <a:srgbClr val="002060"/>
              </a:solidFill>
              <a:latin typeface="Cambria" pitchFamily="18" charset="0"/>
            </a:rPr>
            <a:t>Bajos niveles de OT</a:t>
          </a:r>
          <a:endParaRPr lang="es-ES" sz="2300" b="1" kern="1200" dirty="0">
            <a:solidFill>
              <a:srgbClr val="002060"/>
            </a:solidFill>
            <a:latin typeface="Cambria" pitchFamily="18" charset="0"/>
          </a:endParaRPr>
        </a:p>
      </dsp:txBody>
      <dsp:txXfrm rot="10800000">
        <a:off x="0" y="677"/>
        <a:ext cx="4416152" cy="14562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151174-FC02-45B0-A95A-12BB3B162BF3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7CE75-3D92-43FA-A8B4-B41C1B7E04B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C4B983F-56AD-483F-8B24-6D4B73CBA8A3}" type="slidenum">
              <a:rPr lang="es-ES"/>
              <a:pPr/>
              <a:t>16</a:t>
            </a:fld>
            <a:endParaRPr lang="es-ES"/>
          </a:p>
        </p:txBody>
      </p:sp>
      <p:sp>
        <p:nvSpPr>
          <p:cNvPr id="819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D7A676-3984-46A4-BB6F-6BB29F4420FC}" type="slidenum">
              <a:rPr lang="es-ES"/>
              <a:pPr/>
              <a:t>19</a:t>
            </a:fld>
            <a:endParaRPr lang="es-ES"/>
          </a:p>
        </p:txBody>
      </p:sp>
      <p:sp>
        <p:nvSpPr>
          <p:cNvPr id="92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80E35E8-1BE7-4FE8-8349-CB6FEFA5EA33}" type="slidenum">
              <a:rPr lang="es-ES"/>
              <a:pPr/>
              <a:t>20</a:t>
            </a:fld>
            <a:endParaRPr lang="es-ES"/>
          </a:p>
        </p:txBody>
      </p:sp>
      <p:sp>
        <p:nvSpPr>
          <p:cNvPr id="102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03CD66-D63B-41FB-9586-722D0529ECDE}" type="slidenum">
              <a:rPr lang="es-ES"/>
              <a:pPr/>
              <a:t>21</a:t>
            </a:fld>
            <a:endParaRPr lang="es-ES"/>
          </a:p>
        </p:txBody>
      </p:sp>
      <p:sp>
        <p:nvSpPr>
          <p:cNvPr id="112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D628F34-6CF4-41DC-87BD-A2DC04561A25}" type="slidenum">
              <a:rPr lang="es-ES"/>
              <a:pPr/>
              <a:t>24</a:t>
            </a:fld>
            <a:endParaRPr lang="es-ES"/>
          </a:p>
        </p:txBody>
      </p:sp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1"/>
            <a:ext cx="5486976" cy="403775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429000"/>
            <a:ext cx="9144000" cy="609600"/>
          </a:xfrm>
        </p:spPr>
        <p:txBody>
          <a:bodyPr/>
          <a:lstStyle>
            <a:lvl1pPr algn="ctr"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962400"/>
            <a:ext cx="9144000" cy="304800"/>
          </a:xfrm>
        </p:spPr>
        <p:txBody>
          <a:bodyPr/>
          <a:lstStyle>
            <a:lvl1pPr marL="0" indent="0" algn="ctr">
              <a:defRPr sz="2400"/>
            </a:lvl1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endParaRPr lang="es-E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6699"/>
                </a:solidFill>
              </a:defRPr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05650" y="0"/>
            <a:ext cx="2038350" cy="6400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990600" y="0"/>
            <a:ext cx="5962650" cy="6400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56C1574E-0D83-4950-A548-06A2630EB484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imágenes prediseñada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imágenes prediseñadas"/>
          <p:cNvSpPr>
            <a:spLocks noGrp="1"/>
          </p:cNvSpPr>
          <p:nvPr>
            <p:ph type="clipArt" sz="half" idx="1"/>
          </p:nvPr>
        </p:nvSpPr>
        <p:spPr>
          <a:xfrm>
            <a:off x="456480" y="1604329"/>
            <a:ext cx="4043520" cy="4524955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38241" y="1604329"/>
            <a:ext cx="4044960" cy="452495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</p:spPr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</p:spPr>
        <p:txBody>
          <a:bodyPr/>
          <a:lstStyle>
            <a:lvl1pPr>
              <a:defRPr/>
            </a:lvl1pPr>
          </a:lstStyle>
          <a:p>
            <a:fld id="{8C6849B6-6077-453F-A8C3-A0C682289F7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990600" y="762000"/>
            <a:ext cx="40005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43500" y="762000"/>
            <a:ext cx="40005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762000"/>
            <a:ext cx="8153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7848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fld id="{13561ACA-60F2-494F-A09B-4FB53B6F07A7}" type="datetimeFigureOut">
              <a:rPr lang="es-ES" smtClean="0"/>
              <a:pPr/>
              <a:t>06/04/2012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24ECFF83-210F-45A0-A9D6-58253888026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>
    <p:fade thruBlk="1"/>
  </p:transition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006699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25.jpe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1512168"/>
          </a:xfrm>
        </p:spPr>
        <p:txBody>
          <a:bodyPr/>
          <a:lstStyle/>
          <a:p>
            <a:r>
              <a:rPr lang="es-ES" sz="54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NEUROENDOCRINOLOGÍA DE LAS RELACIONES SOCIALES</a:t>
            </a:r>
            <a:endParaRPr lang="es-ES" sz="54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just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REALIZADO POR:</a:t>
            </a:r>
          </a:p>
          <a:p>
            <a:pPr algn="just"/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INÉS Mª GÁLVEZ GARCÍA</a:t>
            </a:r>
          </a:p>
          <a:p>
            <a:pPr algn="just"/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DIANA FORTET CORTÉS</a:t>
            </a:r>
          </a:p>
          <a:p>
            <a:pPr algn="just"/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PEDRO ROMERO PAREJA</a:t>
            </a:r>
          </a:p>
          <a:p>
            <a:pPr algn="just"/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JORGE JUAN VEGA CASTILLO</a:t>
            </a:r>
            <a:endParaRPr lang="es-ES" sz="1800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3316" name="Picture 4" descr="http://m1.paperblog.com/i/37/374064/como-mejorar-relaciones-sociales-L-3PRkyh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564904"/>
            <a:ext cx="3507892" cy="2402907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203848" y="4869160"/>
            <a:ext cx="59401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C00000"/>
                </a:solidFill>
                <a:latin typeface="Cambria" pitchFamily="18" charset="0"/>
              </a:rPr>
              <a:t>¿ POR QUÉ SOMOS SERES SOCIALES</a:t>
            </a:r>
            <a:r>
              <a:rPr lang="es-ES" sz="3600" dirty="0" smtClean="0">
                <a:solidFill>
                  <a:srgbClr val="C00000"/>
                </a:solidFill>
              </a:rPr>
              <a:t>?</a:t>
            </a:r>
            <a:endParaRPr lang="es-ES" sz="36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Cambria" pitchFamily="18" charset="0"/>
              </a:rPr>
              <a:t>ZONAS CEREBRALES IMPLICADAS EN LAS RELACIONES SOCIALES</a:t>
            </a:r>
            <a:endParaRPr lang="es-ES" sz="32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10" name="9 Marcador de contenido"/>
          <p:cNvGraphicFramePr>
            <a:graphicFrameLocks noGrp="1"/>
          </p:cNvGraphicFramePr>
          <p:nvPr>
            <p:ph idx="1"/>
          </p:nvPr>
        </p:nvGraphicFramePr>
        <p:xfrm>
          <a:off x="1691680" y="3212976"/>
          <a:ext cx="662473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Estrella de 7 puntas"/>
          <p:cNvSpPr/>
          <p:nvPr/>
        </p:nvSpPr>
        <p:spPr>
          <a:xfrm>
            <a:off x="899592" y="1268760"/>
            <a:ext cx="2160240" cy="1944216"/>
          </a:xfrm>
          <a:prstGeom prst="star7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CuadroTexto"/>
          <p:cNvSpPr txBox="1"/>
          <p:nvPr/>
        </p:nvSpPr>
        <p:spPr>
          <a:xfrm>
            <a:off x="1043608" y="198884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CORTEZA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PREFRONTAL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Flecha derecha"/>
          <p:cNvSpPr/>
          <p:nvPr/>
        </p:nvSpPr>
        <p:spPr>
          <a:xfrm>
            <a:off x="3347864" y="1772816"/>
            <a:ext cx="1152128" cy="1080120"/>
          </a:xfrm>
          <a:prstGeom prst="rightArrow">
            <a:avLst/>
          </a:prstGeom>
          <a:solidFill>
            <a:srgbClr val="5A064E"/>
          </a:solidFill>
          <a:ln>
            <a:solidFill>
              <a:srgbClr val="5A0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Rectángulo redondeado"/>
          <p:cNvSpPr/>
          <p:nvPr/>
        </p:nvSpPr>
        <p:spPr>
          <a:xfrm>
            <a:off x="4788024" y="1340768"/>
            <a:ext cx="4355976" cy="1656184"/>
          </a:xfrm>
          <a:prstGeom prst="roundRect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8 CuadroTexto"/>
          <p:cNvSpPr txBox="1"/>
          <p:nvPr/>
        </p:nvSpPr>
        <p:spPr>
          <a:xfrm>
            <a:off x="5076056" y="155679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Gestionan imágenes, gestos y expresiones que aparecen en nuestra mente cuando hablamos con alguien</a:t>
            </a:r>
            <a:endParaRPr lang="es-ES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1" name="10 Rectángulo redondeado"/>
          <p:cNvSpPr/>
          <p:nvPr/>
        </p:nvSpPr>
        <p:spPr>
          <a:xfrm>
            <a:off x="5580112" y="3429000"/>
            <a:ext cx="1872208" cy="720080"/>
          </a:xfrm>
          <a:prstGeom prst="roundRect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solidFill>
                  <a:schemeClr val="bg1"/>
                </a:solidFill>
              </a:ln>
            </a:endParaRPr>
          </a:p>
        </p:txBody>
      </p:sp>
      <p:cxnSp>
        <p:nvCxnSpPr>
          <p:cNvPr id="13" name="12 Conector recto"/>
          <p:cNvCxnSpPr/>
          <p:nvPr/>
        </p:nvCxnSpPr>
        <p:spPr>
          <a:xfrm rot="5400000" flipH="1" flipV="1">
            <a:off x="4716016" y="4005064"/>
            <a:ext cx="864096" cy="720080"/>
          </a:xfrm>
          <a:prstGeom prst="line">
            <a:avLst/>
          </a:prstGeom>
          <a:ln w="28575">
            <a:solidFill>
              <a:srgbClr val="5A064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5652120" y="357301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002060"/>
                </a:solidFill>
                <a:latin typeface="Cambria" pitchFamily="18" charset="0"/>
              </a:rPr>
              <a:t>ÍNSULA</a:t>
            </a:r>
            <a:endParaRPr lang="es-ES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9600"/>
          </a:xfrm>
        </p:spPr>
        <p:txBody>
          <a:bodyPr/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Cambria" pitchFamily="18" charset="0"/>
              </a:rPr>
              <a:t>ZONAS CEREBRALES IMPLICADAS EN LAS RELACIONES SOCIALES</a:t>
            </a:r>
            <a:endParaRPr lang="es-ES" sz="3200" dirty="0">
              <a:solidFill>
                <a:srgbClr val="002060"/>
              </a:solidFill>
            </a:endParaRPr>
          </a:p>
        </p:txBody>
      </p:sp>
      <p:graphicFrame>
        <p:nvGraphicFramePr>
          <p:cNvPr id="13" name="12 Marcador de contenido"/>
          <p:cNvGraphicFramePr>
            <a:graphicFrameLocks noGrp="1"/>
          </p:cNvGraphicFramePr>
          <p:nvPr>
            <p:ph idx="1"/>
          </p:nvPr>
        </p:nvGraphicFramePr>
        <p:xfrm>
          <a:off x="2843808" y="2924944"/>
          <a:ext cx="6300192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14 Redondear rectángulo de esquina diagonal"/>
          <p:cNvSpPr/>
          <p:nvPr/>
        </p:nvSpPr>
        <p:spPr>
          <a:xfrm>
            <a:off x="3347864" y="1340768"/>
            <a:ext cx="5796136" cy="1296144"/>
          </a:xfrm>
          <a:prstGeom prst="round2DiagRect">
            <a:avLst/>
          </a:prstGeom>
          <a:ln w="28575"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Interpretar las emociones en el rostro de los demás y de controlar donde se dirige la mirada de una persona. </a:t>
            </a:r>
            <a:endParaRPr lang="es-ES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67544" y="1412776"/>
            <a:ext cx="2160240" cy="1008112"/>
          </a:xfrm>
          <a:prstGeom prst="ellipse">
            <a:avLst/>
          </a:prstGeom>
          <a:ln w="19050"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LÓBULO TEMPORAL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467544" y="2636912"/>
            <a:ext cx="2088232" cy="1080120"/>
          </a:xfrm>
          <a:prstGeom prst="ellipse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CEREBELO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1" name="20 Redondear rectángulo de esquina diagonal"/>
          <p:cNvSpPr/>
          <p:nvPr/>
        </p:nvSpPr>
        <p:spPr>
          <a:xfrm>
            <a:off x="251520" y="4437112"/>
            <a:ext cx="2483768" cy="1008112"/>
          </a:xfrm>
          <a:prstGeom prst="round2DiagRect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Mantiene nuestra atención centrada en otra persona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2" name="21 Flecha abajo"/>
          <p:cNvSpPr/>
          <p:nvPr/>
        </p:nvSpPr>
        <p:spPr>
          <a:xfrm>
            <a:off x="1331640" y="3861048"/>
            <a:ext cx="432048" cy="432048"/>
          </a:xfrm>
          <a:prstGeom prst="downArrow">
            <a:avLst/>
          </a:prstGeom>
          <a:solidFill>
            <a:srgbClr val="5A064E"/>
          </a:solidFill>
          <a:ln>
            <a:solidFill>
              <a:srgbClr val="5A0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Flecha derecha"/>
          <p:cNvSpPr/>
          <p:nvPr/>
        </p:nvSpPr>
        <p:spPr>
          <a:xfrm>
            <a:off x="2699792" y="1772816"/>
            <a:ext cx="576064" cy="360040"/>
          </a:xfrm>
          <a:prstGeom prst="rightArrow">
            <a:avLst/>
          </a:prstGeom>
          <a:solidFill>
            <a:srgbClr val="5A064E"/>
          </a:solidFill>
          <a:ln>
            <a:solidFill>
              <a:srgbClr val="5A0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n>
                <a:solidFill>
                  <a:srgbClr val="5A064E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24" name="23 Flecha izquierda y derecha"/>
          <p:cNvSpPr/>
          <p:nvPr/>
        </p:nvSpPr>
        <p:spPr>
          <a:xfrm>
            <a:off x="5004048" y="3068960"/>
            <a:ext cx="2016224" cy="936104"/>
          </a:xfrm>
          <a:prstGeom prst="leftRightArrow">
            <a:avLst/>
          </a:prstGeom>
          <a:solidFill>
            <a:srgbClr val="5A064E"/>
          </a:solidFill>
          <a:ln>
            <a:solidFill>
              <a:srgbClr val="5A0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/>
          <p:nvPr/>
        </p:nvSpPr>
        <p:spPr>
          <a:xfrm>
            <a:off x="5292080" y="335699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chemeClr val="bg1"/>
                </a:solidFill>
                <a:latin typeface="Cambria" pitchFamily="18" charset="0"/>
              </a:rPr>
              <a:t>S. LÍMBICO</a:t>
            </a:r>
            <a:endParaRPr lang="es-ES" b="1" dirty="0">
              <a:solidFill>
                <a:schemeClr val="bg1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IMPORTANCIA DEL SISTEMA LÍMBICO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7" name="6 Diagrama"/>
          <p:cNvGraphicFramePr/>
          <p:nvPr/>
        </p:nvGraphicFramePr>
        <p:xfrm>
          <a:off x="2843808" y="620688"/>
          <a:ext cx="4176464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11 Rectángulo redondeado"/>
          <p:cNvSpPr/>
          <p:nvPr/>
        </p:nvSpPr>
        <p:spPr>
          <a:xfrm>
            <a:off x="2627784" y="5373216"/>
            <a:ext cx="3024336" cy="936104"/>
          </a:xfrm>
          <a:prstGeom prst="roundRect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Tendencias de huida, dolor intenso, cólera</a:t>
            </a:r>
            <a:endParaRPr lang="es-ES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4" name="13 Rectángulo redondeado"/>
          <p:cNvSpPr/>
          <p:nvPr/>
        </p:nvSpPr>
        <p:spPr>
          <a:xfrm>
            <a:off x="467544" y="2204864"/>
            <a:ext cx="2376264" cy="936104"/>
          </a:xfrm>
          <a:prstGeom prst="roundRect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Sensación </a:t>
            </a:r>
            <a:r>
              <a:rPr lang="es-ES" sz="2000" b="1" dirty="0" err="1" smtClean="0">
                <a:solidFill>
                  <a:srgbClr val="002060"/>
                </a:solidFill>
                <a:latin typeface="Cambria" pitchFamily="18" charset="0"/>
              </a:rPr>
              <a:t>recompensadora</a:t>
            </a:r>
            <a:endParaRPr lang="es-ES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0" name="9 Rectángulo redondeado"/>
          <p:cNvSpPr/>
          <p:nvPr/>
        </p:nvSpPr>
        <p:spPr>
          <a:xfrm>
            <a:off x="6516216" y="2564904"/>
            <a:ext cx="2376264" cy="1512168"/>
          </a:xfrm>
          <a:prstGeom prst="roundRect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E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Mantienen al sujeto en alerta ante situaciones peligrosas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3923928" y="4077072"/>
            <a:ext cx="2232248" cy="1080120"/>
          </a:xfrm>
          <a:prstGeom prst="ellipse">
            <a:avLst/>
          </a:prstGeom>
          <a:solidFill>
            <a:srgbClr val="5A064E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AMÍGDALA</a:t>
            </a:r>
            <a:endParaRPr lang="es-ES" dirty="0"/>
          </a:p>
        </p:txBody>
      </p:sp>
      <p:cxnSp>
        <p:nvCxnSpPr>
          <p:cNvPr id="19" name="18 Conector recto de flecha"/>
          <p:cNvCxnSpPr/>
          <p:nvPr/>
        </p:nvCxnSpPr>
        <p:spPr>
          <a:xfrm rot="5400000">
            <a:off x="4536790" y="3608226"/>
            <a:ext cx="792088" cy="1588"/>
          </a:xfrm>
          <a:prstGeom prst="straightConnector1">
            <a:avLst/>
          </a:prstGeom>
          <a:ln w="57150">
            <a:solidFill>
              <a:srgbClr val="5A064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Rectángulo redondeado"/>
          <p:cNvSpPr/>
          <p:nvPr/>
        </p:nvSpPr>
        <p:spPr>
          <a:xfrm>
            <a:off x="467544" y="3789040"/>
            <a:ext cx="2304256" cy="864096"/>
          </a:xfrm>
          <a:prstGeom prst="roundRect">
            <a:avLst/>
          </a:prstGeom>
          <a:ln>
            <a:solidFill>
              <a:srgbClr val="5A064E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Temor frente al castigo</a:t>
            </a:r>
            <a:endParaRPr lang="es-ES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29" name="28 Flecha arriba y abajo"/>
          <p:cNvSpPr/>
          <p:nvPr/>
        </p:nvSpPr>
        <p:spPr>
          <a:xfrm>
            <a:off x="1403648" y="3140968"/>
            <a:ext cx="432048" cy="576064"/>
          </a:xfrm>
          <a:prstGeom prst="upDownArrow">
            <a:avLst/>
          </a:prstGeom>
          <a:solidFill>
            <a:srgbClr val="5A064E"/>
          </a:solidFill>
          <a:ln>
            <a:solidFill>
              <a:srgbClr val="5A0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1" name="30 Conector curvado"/>
          <p:cNvCxnSpPr/>
          <p:nvPr/>
        </p:nvCxnSpPr>
        <p:spPr>
          <a:xfrm rot="10800000">
            <a:off x="2411760" y="3429000"/>
            <a:ext cx="1512168" cy="1152128"/>
          </a:xfrm>
          <a:prstGeom prst="curvedConnector3">
            <a:avLst>
              <a:gd name="adj1" fmla="val 50000"/>
            </a:avLst>
          </a:prstGeom>
          <a:ln w="38100">
            <a:solidFill>
              <a:srgbClr val="5A064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41 Flecha izquierda y arriba"/>
          <p:cNvSpPr/>
          <p:nvPr/>
        </p:nvSpPr>
        <p:spPr>
          <a:xfrm rot="5400000">
            <a:off x="1259632" y="4725144"/>
            <a:ext cx="1152128" cy="1296144"/>
          </a:xfrm>
          <a:prstGeom prst="leftUpArrow">
            <a:avLst/>
          </a:prstGeom>
          <a:solidFill>
            <a:srgbClr val="5A064E"/>
          </a:solidFill>
          <a:ln>
            <a:solidFill>
              <a:srgbClr val="5A0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48 Flecha izquierda y arriba"/>
          <p:cNvSpPr/>
          <p:nvPr/>
        </p:nvSpPr>
        <p:spPr>
          <a:xfrm>
            <a:off x="6300192" y="4293096"/>
            <a:ext cx="1368152" cy="576064"/>
          </a:xfrm>
          <a:prstGeom prst="leftUpArrow">
            <a:avLst/>
          </a:prstGeom>
          <a:solidFill>
            <a:srgbClr val="5A064E"/>
          </a:solidFill>
          <a:ln>
            <a:solidFill>
              <a:srgbClr val="5A06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NEURONAS ESPEJO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148064" y="1196752"/>
            <a:ext cx="39959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Se activan cuando un animal o persona  desarrolla la misma actividad que está observando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en otro individuo</a:t>
            </a:r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39552" y="4221088"/>
            <a:ext cx="50405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</a:p>
          <a:p>
            <a:pPr algn="just">
              <a:buFont typeface="Courier New" pitchFamily="49" charset="0"/>
              <a:buChar char="o"/>
            </a:pP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 En humanos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Área de Broca y en la corteza parietal. </a:t>
            </a:r>
          </a:p>
          <a:p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467544" y="5013176"/>
            <a:ext cx="6264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Courier New" pitchFamily="49" charset="0"/>
              <a:buChar char="o"/>
            </a:pP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Alteración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A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usencia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de empatía, déficit del lenguaje, pobre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imitación,  </a:t>
            </a:r>
            <a:r>
              <a:rPr lang="es-ES" sz="2000" b="1" u="sng" dirty="0" smtClean="0">
                <a:solidFill>
                  <a:srgbClr val="002060"/>
                </a:solidFill>
                <a:latin typeface="Cambria" pitchFamily="18" charset="0"/>
              </a:rPr>
              <a:t>AUTISMO</a:t>
            </a:r>
            <a:endParaRPr lang="es-ES" sz="2000" b="1" u="sng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14" name="Picture 2" descr="http://t2.gstatic.com/images?q=tbn:ANd9GcTacPqGq9d30Woygn5tzNXER4cFjTIbSYHUQ_AR06WnMQ4tNJx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80728"/>
            <a:ext cx="3312368" cy="2676395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539552" y="3789040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Inicialmente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 E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n la corteza motora de los primates superiores</a:t>
            </a:r>
            <a:endParaRPr lang="es-ES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3316" name="Picture 4" descr="http://www.dojokuubukan.es/imgs/optimisadas/neuronas_espej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683" y="3789040"/>
            <a:ext cx="3084317" cy="2448272"/>
          </a:xfrm>
          <a:prstGeom prst="rect">
            <a:avLst/>
          </a:prstGeom>
          <a:noFill/>
        </p:spPr>
      </p:pic>
      <p:sp>
        <p:nvSpPr>
          <p:cNvPr id="12" name="11 Rectángulo redondeado"/>
          <p:cNvSpPr/>
          <p:nvPr/>
        </p:nvSpPr>
        <p:spPr>
          <a:xfrm>
            <a:off x="5796136" y="2996952"/>
            <a:ext cx="2664296" cy="648072"/>
          </a:xfrm>
          <a:prstGeom prst="roundRect">
            <a:avLst/>
          </a:prstGeom>
          <a:solidFill>
            <a:schemeClr val="accent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EMPATÍA</a:t>
            </a:r>
            <a:endParaRPr lang="es-ES" dirty="0"/>
          </a:p>
        </p:txBody>
      </p:sp>
      <p:sp>
        <p:nvSpPr>
          <p:cNvPr id="13" name="12 Flecha abajo"/>
          <p:cNvSpPr/>
          <p:nvPr/>
        </p:nvSpPr>
        <p:spPr>
          <a:xfrm>
            <a:off x="6660232" y="2564904"/>
            <a:ext cx="576064" cy="360040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CÉLULAS FUSIFORMES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283968" y="1700808"/>
            <a:ext cx="38884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Courier New" pitchFamily="49" charset="0"/>
              <a:buChar char="o"/>
            </a:pP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Se encuentran en la corteza </a:t>
            </a:r>
            <a:r>
              <a:rPr lang="es-ES" sz="2000" b="1" dirty="0" err="1" smtClean="0">
                <a:solidFill>
                  <a:srgbClr val="002060"/>
                </a:solidFill>
                <a:latin typeface="Cambria" pitchFamily="18" charset="0"/>
              </a:rPr>
              <a:t>orbitofrontal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 y la corteza </a:t>
            </a:r>
            <a:r>
              <a:rPr lang="es-ES" sz="2000" b="1" dirty="0" err="1" smtClean="0">
                <a:solidFill>
                  <a:srgbClr val="002060"/>
                </a:solidFill>
                <a:latin typeface="Cambria" pitchFamily="18" charset="0"/>
              </a:rPr>
              <a:t>cingulada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 anterior</a:t>
            </a:r>
          </a:p>
          <a:p>
            <a:pPr algn="just"/>
            <a:endParaRPr lang="es-ES" sz="20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7412" name="Picture 4" descr="http://4.bp.blogspot.com/_FTmjjIOEN30/S-gUUfusEAI/AAAAAAAABAg/G4IvmK9hD2o/s320/cereb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3096344" cy="3096344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4283968" y="321297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Las conexiones dependen: </a:t>
            </a:r>
            <a:r>
              <a:rPr lang="es-ES" sz="2000" b="1" u="sng" dirty="0" smtClean="0">
                <a:solidFill>
                  <a:srgbClr val="002060"/>
                </a:solidFill>
                <a:latin typeface="Cambria" pitchFamily="18" charset="0"/>
              </a:rPr>
              <a:t>clima afable y cordial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 y </a:t>
            </a:r>
            <a:r>
              <a:rPr lang="es-ES" sz="2000" b="1" u="sng" dirty="0" smtClean="0">
                <a:solidFill>
                  <a:srgbClr val="002060"/>
                </a:solidFill>
                <a:latin typeface="Cambria" pitchFamily="18" charset="0"/>
              </a:rPr>
              <a:t>del estrés familiar</a:t>
            </a:r>
            <a:endParaRPr lang="es-ES" sz="20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55576" y="4941168"/>
            <a:ext cx="8136904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Las experiencias repetidas van esculpiendo su forma, su tamaño y el número de neuronas y de conexiones sinápticas </a:t>
            </a:r>
          </a:p>
          <a:p>
            <a:endParaRPr lang="es-E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EMOCIONES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47108" name="Picture 4" descr="http://3.bp.blogspot.com/-KCbVZhH3-D8/TlPVuqfD0vI/AAAAAAAAAUs/g16RxjViSGo/s640/Conoce+y+maneja+tus+emoci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764704"/>
            <a:ext cx="7783041" cy="5231017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4921"/>
          </a:xfrm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AGRESIVIDAD</a:t>
            </a:r>
            <a:r>
              <a:rPr lang="es-ES" b="1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es-ES" b="1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es-ES" sz="2400" b="1" smtClean="0">
                <a:solidFill>
                  <a:srgbClr val="002060"/>
                </a:solidFill>
                <a:latin typeface="Cambria" pitchFamily="18" charset="0"/>
              </a:rPr>
              <a:t>EJE HIPOFISARIO-ADRENO-CORTICAL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026" name="Picture 2" descr="C:\Users\usuario\Downloads\Hu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3456384" cy="2580767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467544" y="4797152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ACTH → Miedo ante estímulos nuevos y desconocidos. </a:t>
            </a:r>
          </a:p>
          <a:p>
            <a:pPr algn="just">
              <a:buFont typeface="Wingdings" pitchFamily="2" charset="2"/>
              <a:buChar char="Ø"/>
            </a:pPr>
            <a:endParaRPr lang="es-E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Eje hipofisario-</a:t>
            </a:r>
            <a:r>
              <a:rPr lang="es-ES" b="1" dirty="0" err="1" smtClean="0">
                <a:solidFill>
                  <a:srgbClr val="002060"/>
                </a:solidFill>
                <a:latin typeface="Cambria" pitchFamily="18" charset="0"/>
              </a:rPr>
              <a:t>adreno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-cortical → Comportamiento agresivo. Desaparece el temor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4 Elipse"/>
          <p:cNvSpPr/>
          <p:nvPr/>
        </p:nvSpPr>
        <p:spPr>
          <a:xfrm>
            <a:off x="1115616" y="3789040"/>
            <a:ext cx="2376264" cy="648072"/>
          </a:xfrm>
          <a:prstGeom prst="ellipse">
            <a:avLst/>
          </a:prstGeom>
          <a:ln>
            <a:solidFill>
              <a:srgbClr val="CC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rgbClr val="002060"/>
                </a:solidFill>
                <a:latin typeface="Cambria" pitchFamily="18" charset="0"/>
              </a:rPr>
              <a:t>Leshner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 (1975)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2051720" y="4437112"/>
            <a:ext cx="504056" cy="432048"/>
          </a:xfrm>
          <a:prstGeom prst="down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CuadroTexto"/>
          <p:cNvSpPr txBox="1"/>
          <p:nvPr/>
        </p:nvSpPr>
        <p:spPr>
          <a:xfrm>
            <a:off x="4355976" y="170080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 </a:t>
            </a:r>
          </a:p>
          <a:p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La ACTH  provoca una disminución de la agresividad  a largo plazo.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8 Elipse"/>
          <p:cNvSpPr/>
          <p:nvPr/>
        </p:nvSpPr>
        <p:spPr>
          <a:xfrm>
            <a:off x="4427984" y="1052736"/>
            <a:ext cx="2016224" cy="864096"/>
          </a:xfrm>
          <a:prstGeom prst="ellipse">
            <a:avLst/>
          </a:prstGeom>
          <a:ln>
            <a:solidFill>
              <a:srgbClr val="CC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err="1" smtClean="0">
                <a:solidFill>
                  <a:srgbClr val="002060"/>
                </a:solidFill>
                <a:latin typeface="Cambria" pitchFamily="18" charset="0"/>
              </a:rPr>
              <a:t>Persky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 (1985)</a:t>
            </a:r>
          </a:p>
        </p:txBody>
      </p:sp>
      <p:sp>
        <p:nvSpPr>
          <p:cNvPr id="11" name="10 Flecha izquierda y arriba"/>
          <p:cNvSpPr/>
          <p:nvPr/>
        </p:nvSpPr>
        <p:spPr>
          <a:xfrm rot="16200000">
            <a:off x="6552220" y="1376772"/>
            <a:ext cx="756084" cy="540060"/>
          </a:xfrm>
          <a:prstGeom prst="leftUpArrow">
            <a:avLst>
              <a:gd name="adj1" fmla="val 25000"/>
              <a:gd name="adj2" fmla="val 23372"/>
              <a:gd name="adj3" fmla="val 25000"/>
            </a:avLst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Elipse"/>
          <p:cNvSpPr/>
          <p:nvPr/>
        </p:nvSpPr>
        <p:spPr>
          <a:xfrm>
            <a:off x="4283968" y="2780928"/>
            <a:ext cx="1584176" cy="864096"/>
          </a:xfrm>
          <a:prstGeom prst="ellipse">
            <a:avLst/>
          </a:prstGeom>
          <a:ln>
            <a:solidFill>
              <a:srgbClr val="CC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Calibri" pitchFamily="34" charset="0"/>
              </a:rPr>
              <a:t>Rose (1969</a:t>
            </a:r>
            <a:r>
              <a:rPr lang="es-ES" b="1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es-ES" dirty="0" smtClean="0">
              <a:solidFill>
                <a:schemeClr val="tx1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5940152" y="2780929"/>
            <a:ext cx="30243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Los </a:t>
            </a:r>
            <a:r>
              <a:rPr lang="es-ES" b="1" dirty="0" err="1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glucocorticosteroides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  controlan  aspectos de la respuesta agonística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Arial" pitchFamily="34" charset="0"/>
                <a:sym typeface="Wingdings" pitchFamily="2" charset="2"/>
              </a:rPr>
              <a:t> </a:t>
            </a:r>
          </a:p>
          <a:p>
            <a:pPr lvl="0"/>
            <a:endParaRPr lang="es-ES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lvl="0"/>
            <a:endParaRPr lang="es-ES" b="1" dirty="0" smtClean="0">
              <a:solidFill>
                <a:srgbClr val="002060"/>
              </a:solidFill>
              <a:latin typeface="Cambria" pitchFamily="18" charset="0"/>
              <a:ea typeface="Calibri" pitchFamily="34" charset="0"/>
              <a:cs typeface="Arial" pitchFamily="34" charset="0"/>
              <a:sym typeface="Wingdings" pitchFamily="2" charset="2"/>
            </a:endParaRPr>
          </a:p>
          <a:p>
            <a:pPr lvl="0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Arial" pitchFamily="34" charset="0"/>
                <a:sym typeface="Wingdings" pitchFamily="2" charset="2"/>
              </a:rPr>
              <a:t>             S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ea typeface="Calibri" pitchFamily="34" charset="0"/>
                <a:cs typeface="Arial" pitchFamily="34" charset="0"/>
              </a:rPr>
              <a:t>umisión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cs typeface="Arial" pitchFamily="34" charset="0"/>
              </a:rPr>
              <a:t> </a:t>
            </a:r>
          </a:p>
          <a:p>
            <a:endParaRPr lang="es-ES" dirty="0"/>
          </a:p>
        </p:txBody>
      </p:sp>
      <p:sp>
        <p:nvSpPr>
          <p:cNvPr id="16" name="15 Flecha abajo"/>
          <p:cNvSpPr/>
          <p:nvPr/>
        </p:nvSpPr>
        <p:spPr>
          <a:xfrm>
            <a:off x="6876256" y="3789040"/>
            <a:ext cx="360040" cy="432048"/>
          </a:xfrm>
          <a:prstGeom prst="down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1267" name="Picture 3" descr="http://t0.gstatic.com/images?q=tbn:ANd9GcTcaFA01Eyh9S316uwXwdR7tD-4KL7Mw9d-sP47yxjzhWW_QzL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93497"/>
            <a:ext cx="2448272" cy="1977892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AGRESIVIDAD</a:t>
            </a:r>
            <a:b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es-ES" sz="2800" b="1" dirty="0" smtClean="0">
                <a:solidFill>
                  <a:srgbClr val="002060"/>
                </a:solidFill>
                <a:latin typeface="Cambria" pitchFamily="18" charset="0"/>
              </a:rPr>
              <a:t>OTRAS HORMONAS</a:t>
            </a:r>
            <a:endParaRPr lang="es-ES" sz="2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412776"/>
          <a:ext cx="5940152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4644008" y="1700808"/>
            <a:ext cx="1008112" cy="504056"/>
          </a:xfrm>
          <a:prstGeom prst="right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940152" y="1340768"/>
            <a:ext cx="3203848" cy="2448272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Induce al comportamiento antisocial en los seres humanos, más a causa de nuestros propios prejuicios sobre sus efectos que a causa de su actividad biológica real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6948264" y="4005064"/>
            <a:ext cx="1224136" cy="720080"/>
          </a:xfrm>
          <a:prstGeom prst="roundRect">
            <a:avLst/>
          </a:prstGeom>
          <a:ln>
            <a:solidFill>
              <a:srgbClr val="CC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GH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8" name="7 Redondear rectángulo de esquina diagonal"/>
          <p:cNvSpPr/>
          <p:nvPr/>
        </p:nvSpPr>
        <p:spPr>
          <a:xfrm>
            <a:off x="6372200" y="5589240"/>
            <a:ext cx="2448272" cy="648072"/>
          </a:xfrm>
          <a:prstGeom prst="round2DiagRect">
            <a:avLst/>
          </a:prstGeom>
          <a:ln>
            <a:solidFill>
              <a:srgbClr val="CC0000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Disminución de la agresividad. 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9" name="8 Flecha abajo"/>
          <p:cNvSpPr/>
          <p:nvPr/>
        </p:nvSpPr>
        <p:spPr>
          <a:xfrm>
            <a:off x="7308304" y="5013176"/>
            <a:ext cx="504056" cy="504056"/>
          </a:xfrm>
          <a:prstGeom prst="downArrow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AGRESIVIDAD</a:t>
            </a:r>
            <a:b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es-ES" sz="2400" b="1" dirty="0" smtClean="0">
                <a:solidFill>
                  <a:srgbClr val="002060"/>
                </a:solidFill>
                <a:latin typeface="Cambria" pitchFamily="18" charset="0"/>
              </a:rPr>
              <a:t>NEUROTRANSMISORES</a:t>
            </a:r>
            <a:endParaRPr lang="es-ES" sz="24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286000" y="21363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s-ES" dirty="0"/>
          </a:p>
        </p:txBody>
      </p:sp>
      <p:graphicFrame>
        <p:nvGraphicFramePr>
          <p:cNvPr id="9" name="8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124744"/>
          <a:ext cx="8388424" cy="520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908720"/>
          </a:xfrm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INFIDELIDAD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1604329"/>
            <a:ext cx="4788024" cy="4526396"/>
          </a:xfrm>
          <a:ln/>
        </p:spPr>
        <p:txBody>
          <a:bodyPr tIns="22401"/>
          <a:lstStyle/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s-ES" sz="2400" b="1" dirty="0">
                <a:solidFill>
                  <a:srgbClr val="002060"/>
                </a:solidFill>
                <a:latin typeface="Cambria" pitchFamily="18" charset="0"/>
              </a:rPr>
              <a:t>Experimento en ratones (Complejidad genética)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s-ES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s-ES" sz="2400" b="1" dirty="0">
                <a:solidFill>
                  <a:srgbClr val="002060"/>
                </a:solidFill>
                <a:latin typeface="Cambria" pitchFamily="18" charset="0"/>
              </a:rPr>
              <a:t>Vasopresina (Modificación de receptores)</a:t>
            </a:r>
          </a:p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s-ES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marL="391686" indent="-293764">
              <a:buSzPct val="45000"/>
              <a:buFont typeface="Wingdings" pitchFamily="2" charset="2"/>
              <a:buChar char="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s-ES" sz="2400" b="1" dirty="0">
                <a:solidFill>
                  <a:srgbClr val="002060"/>
                </a:solidFill>
                <a:latin typeface="Cambria" pitchFamily="18" charset="0"/>
              </a:rPr>
              <a:t>Poligamia → Monogamia</a:t>
            </a:r>
          </a:p>
        </p:txBody>
      </p:sp>
      <p:pic>
        <p:nvPicPr>
          <p:cNvPr id="2050" name="Picture 2" descr="C:\Users\usuario\Downloads\infidelid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700808"/>
            <a:ext cx="3672408" cy="3672408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¿QUÉ SON LAS RELACIONES SOCIALES?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1506" name="Picture 2" descr="http://t1.gstatic.com/images?q=tbn:ANd9GcTgrhGduJKUGyGg6j4vDH1umTQFFcYS_lsxKva0LU2AEm-rJ--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49" y="2276872"/>
            <a:ext cx="3799571" cy="3782686"/>
          </a:xfrm>
          <a:prstGeom prst="rect">
            <a:avLst/>
          </a:prstGeom>
          <a:noFill/>
        </p:spPr>
      </p:pic>
      <p:sp>
        <p:nvSpPr>
          <p:cNvPr id="11" name="10 CuadroTexto"/>
          <p:cNvSpPr txBox="1"/>
          <p:nvPr/>
        </p:nvSpPr>
        <p:spPr>
          <a:xfrm>
            <a:off x="4139952" y="2492896"/>
            <a:ext cx="482453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El individuo obtiene importantes refuerzos sociales del entorno más inmediato que favorecen su adaptación al mismo. </a:t>
            </a:r>
          </a:p>
          <a:p>
            <a:pPr algn="just"/>
            <a:r>
              <a:rPr lang="es-ES" sz="20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La carencia de estas habilidades puede provocar rechazo, aislamiento y, en definitiva, limitar la calidad de vida.</a:t>
            </a:r>
          </a:p>
          <a:p>
            <a:endParaRPr lang="es-ES" dirty="0"/>
          </a:p>
        </p:txBody>
      </p:sp>
      <p:sp>
        <p:nvSpPr>
          <p:cNvPr id="5" name="4 Rectángulo"/>
          <p:cNvSpPr/>
          <p:nvPr/>
        </p:nvSpPr>
        <p:spPr>
          <a:xfrm>
            <a:off x="755576" y="1052736"/>
            <a:ext cx="83884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Las relaciones sociales son aquellas interacciones sociales entre dos o más personas 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 Pueden modificar la conducta. 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1"/>
            <a:ext cx="9144000" cy="836712"/>
          </a:xfrm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REDES SOCIALES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139952" y="908720"/>
            <a:ext cx="4014720" cy="4444307"/>
          </a:xfrm>
          <a:ln/>
        </p:spPr>
        <p:txBody>
          <a:bodyPr/>
          <a:lstStyle/>
          <a:p>
            <a:pPr marL="391686" indent="-293764">
              <a:buSzPct val="4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Aumento de </a:t>
            </a:r>
            <a:r>
              <a:rPr lang="es-ES" b="1" dirty="0" err="1">
                <a:solidFill>
                  <a:srgbClr val="002060"/>
                </a:solidFill>
                <a:latin typeface="Cambria" pitchFamily="18" charset="0"/>
              </a:rPr>
              <a:t>Oxitocina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marL="391686" indent="-293764">
              <a:buSzPct val="4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marL="391686" indent="-293764">
              <a:buSzPct val="4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Descenso de </a:t>
            </a:r>
            <a:r>
              <a:rPr lang="es-ES" b="1" dirty="0" err="1" smtClean="0">
                <a:solidFill>
                  <a:srgbClr val="002060"/>
                </a:solidFill>
                <a:latin typeface="Cambria" pitchFamily="18" charset="0"/>
              </a:rPr>
              <a:t>Cortisol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marL="391686" indent="-293764">
              <a:buSzPct val="4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marL="391686" indent="-293764">
              <a:buSzPct val="4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Placer y adicción</a:t>
            </a:r>
          </a:p>
        </p:txBody>
      </p:sp>
      <p:pic>
        <p:nvPicPr>
          <p:cNvPr id="3074" name="Picture 2" descr="C:\Users\usuario\Downloads\Twitter-Logo-300x2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124745"/>
            <a:ext cx="2433035" cy="2376264"/>
          </a:xfrm>
          <a:prstGeom prst="rect">
            <a:avLst/>
          </a:prstGeom>
          <a:noFill/>
        </p:spPr>
      </p:pic>
      <p:pic>
        <p:nvPicPr>
          <p:cNvPr id="3075" name="Picture 3" descr="C:\Users\usuario\Downloads\facebook-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068960"/>
            <a:ext cx="4176464" cy="1571612"/>
          </a:xfrm>
          <a:prstGeom prst="rect">
            <a:avLst/>
          </a:prstGeom>
          <a:noFill/>
        </p:spPr>
      </p:pic>
      <p:sp>
        <p:nvSpPr>
          <p:cNvPr id="6" name="5 Rectángulo redondeado"/>
          <p:cNvSpPr/>
          <p:nvPr/>
        </p:nvSpPr>
        <p:spPr>
          <a:xfrm>
            <a:off x="395536" y="4005064"/>
            <a:ext cx="4032448" cy="2016224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Las redes sociales ayudan a estrechar nuestros lazos sociales, no a aislarnos.</a:t>
            </a:r>
          </a:p>
          <a:p>
            <a:pPr algn="ctr"/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23528" y="2060848"/>
            <a:ext cx="4104456" cy="10801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4921"/>
          </a:xfrm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MIEDO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564904"/>
            <a:ext cx="5184576" cy="973533"/>
          </a:xfrm>
          <a:ln/>
        </p:spPr>
        <p:txBody>
          <a:bodyPr/>
          <a:lstStyle/>
          <a:p>
            <a:pPr marL="391686" indent="-293764">
              <a:buSzPct val="45000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s-ES" sz="3200" b="1" dirty="0">
              <a:solidFill>
                <a:srgbClr val="002060"/>
              </a:solidFill>
              <a:latin typeface="Cambria" pitchFamily="18" charset="0"/>
            </a:endParaRPr>
          </a:p>
          <a:p>
            <a:pPr marL="391686" indent="-293764">
              <a:buSzPct val="45000"/>
              <a:buFont typeface="Wingdings" pitchFamily="2" charset="2"/>
              <a:buChar char="q"/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</a:tabLst>
            </a:pPr>
            <a:endParaRPr lang="es-ES" sz="2400" dirty="0"/>
          </a:p>
        </p:txBody>
      </p:sp>
      <p:pic>
        <p:nvPicPr>
          <p:cNvPr id="4098" name="Picture 2" descr="C:\Users\usuario\Downloads\El exorcis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836712"/>
            <a:ext cx="3797027" cy="562109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323528" y="98072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es-ES" dirty="0" smtClean="0">
                <a:solidFill>
                  <a:srgbClr val="002060"/>
                </a:solidFill>
                <a:latin typeface="Cambria" pitchFamily="18" charset="0"/>
              </a:rPr>
              <a:t> A</a:t>
            </a:r>
            <a:r>
              <a:rPr lang="es-ES" sz="2000" dirty="0" smtClean="0">
                <a:solidFill>
                  <a:srgbClr val="002060"/>
                </a:solidFill>
                <a:latin typeface="Cambria" pitchFamily="18" charset="0"/>
              </a:rPr>
              <a:t>ctivación del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 SNA ( no consciente)</a:t>
            </a:r>
          </a:p>
          <a:p>
            <a:pPr>
              <a:buFont typeface="Wingdings" pitchFamily="2" charset="2"/>
              <a:buChar char="q"/>
            </a:pPr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ADRENALINA Y NORADRENALINA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 Preparación para luchar o huir</a:t>
            </a:r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endParaRPr lang="es-ES" sz="2000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</a:rPr>
              <a:t>Activación de la respuesta hormonal </a:t>
            </a:r>
            <a:r>
              <a:rPr lang="es-ES" sz="2000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 Amígdala</a:t>
            </a:r>
          </a:p>
          <a:p>
            <a:pPr>
              <a:buFont typeface="Wingdings" pitchFamily="2" charset="2"/>
              <a:buChar char="q"/>
            </a:pPr>
            <a:endParaRPr lang="es-ES" sz="2000" b="1" dirty="0" smtClean="0">
              <a:solidFill>
                <a:srgbClr val="002060"/>
              </a:solidFill>
              <a:latin typeface="Cambria" pitchFamily="18" charset="0"/>
              <a:sym typeface="Wingdings" pitchFamily="2" charset="2"/>
            </a:endParaRPr>
          </a:p>
          <a:p>
            <a:pPr>
              <a:buFont typeface="Wingdings" pitchFamily="2" charset="2"/>
              <a:buChar char="q"/>
            </a:pPr>
            <a:endParaRPr lang="es-ES" sz="2000" b="1" dirty="0" smtClean="0">
              <a:solidFill>
                <a:srgbClr val="002060"/>
              </a:solidFill>
              <a:latin typeface="Cambria" pitchFamily="18" charset="0"/>
              <a:sym typeface="Wingdings" pitchFamily="2" charset="2"/>
            </a:endParaRPr>
          </a:p>
        </p:txBody>
      </p:sp>
      <p:sp>
        <p:nvSpPr>
          <p:cNvPr id="6" name="5 Flecha abajo"/>
          <p:cNvSpPr/>
          <p:nvPr/>
        </p:nvSpPr>
        <p:spPr>
          <a:xfrm>
            <a:off x="1907704" y="1556792"/>
            <a:ext cx="504056" cy="504056"/>
          </a:xfrm>
          <a:prstGeom prst="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7 Elipse"/>
          <p:cNvSpPr/>
          <p:nvPr/>
        </p:nvSpPr>
        <p:spPr>
          <a:xfrm>
            <a:off x="0" y="4653136"/>
            <a:ext cx="4788024" cy="1296144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CRH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 ACTH  CORTISOL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ESTRÉS SOCIAL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4" name="3 Diagrama"/>
          <p:cNvGraphicFramePr/>
          <p:nvPr/>
        </p:nvGraphicFramePr>
        <p:xfrm>
          <a:off x="611560" y="1340768"/>
          <a:ext cx="3336032" cy="2248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Flecha derecha"/>
          <p:cNvSpPr/>
          <p:nvPr/>
        </p:nvSpPr>
        <p:spPr>
          <a:xfrm>
            <a:off x="3635896" y="1412776"/>
            <a:ext cx="1224136" cy="288032"/>
          </a:xfrm>
          <a:prstGeom prst="right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5 Rectángulo redondeado"/>
          <p:cNvSpPr/>
          <p:nvPr/>
        </p:nvSpPr>
        <p:spPr>
          <a:xfrm>
            <a:off x="5292080" y="908720"/>
            <a:ext cx="3851920" cy="2160240"/>
          </a:xfrm>
          <a:prstGeom prst="roundRect">
            <a:avLst/>
          </a:prstGeom>
          <a:ln>
            <a:solidFill>
              <a:srgbClr val="7EA343"/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s-ES_tradnl" b="1" dirty="0" smtClean="0">
                <a:solidFill>
                  <a:srgbClr val="002060"/>
                </a:solidFill>
                <a:latin typeface="Cambria" pitchFamily="18" charset="0"/>
              </a:rPr>
              <a:t>Crítica, rechazo, injusticias sociales, sensación de impotencia…</a:t>
            </a:r>
            <a:br>
              <a:rPr lang="es-ES_tradnl" b="1" dirty="0" smtClean="0">
                <a:solidFill>
                  <a:srgbClr val="002060"/>
                </a:solidFill>
                <a:latin typeface="Cambria" pitchFamily="18" charset="0"/>
              </a:rPr>
            </a:br>
            <a:r>
              <a:rPr lang="es-ES_tradnl" b="1" dirty="0" smtClean="0">
                <a:solidFill>
                  <a:srgbClr val="002060"/>
                </a:solidFill>
                <a:latin typeface="Cambria" pitchFamily="18" charset="0"/>
              </a:rPr>
              <a:t>Peor recuperación ante el aumento  del </a:t>
            </a:r>
            <a:r>
              <a:rPr lang="es-ES_tradnl" b="1" dirty="0" err="1" smtClean="0">
                <a:solidFill>
                  <a:srgbClr val="002060"/>
                </a:solidFill>
                <a:latin typeface="Cambria" pitchFamily="18" charset="0"/>
              </a:rPr>
              <a:t>cortisol</a:t>
            </a:r>
            <a:r>
              <a:rPr lang="es-ES_tradnl" b="1" dirty="0" smtClean="0">
                <a:solidFill>
                  <a:srgbClr val="002060"/>
                </a:solidFill>
                <a:latin typeface="Cambria" pitchFamily="18" charset="0"/>
              </a:rPr>
              <a:t> por causas sociales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323528" y="2708920"/>
          <a:ext cx="8556104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sz="4800" b="1" dirty="0" smtClean="0">
                <a:solidFill>
                  <a:srgbClr val="002060"/>
                </a:solidFill>
                <a:latin typeface="Cambria" pitchFamily="18" charset="0"/>
              </a:rPr>
              <a:t>AUTISMO</a:t>
            </a:r>
            <a:endParaRPr lang="es-ES" sz="48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115616" y="764705"/>
            <a:ext cx="80283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</a:rPr>
              <a:t>Síndrome caracterizado por la incapacidad congénita de establecer contacto verbal y afectivo con el prójimo</a:t>
            </a:r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</a:rPr>
              <a:t>:</a:t>
            </a:r>
          </a:p>
          <a:p>
            <a:endParaRPr lang="es-ES" sz="2400" dirty="0" smtClean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899592" y="2060848"/>
          <a:ext cx="4416152" cy="383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t0.gstatic.com/images?q=tbn:ANd9GcRTm1McDtDU5G_imdwNC4grJOzn_UPmvzR1IM6Z9tPQiCUVFqS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2160" y="2204864"/>
            <a:ext cx="2783954" cy="373107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2832"/>
          </a:xfrm>
          <a:ln/>
        </p:spPr>
        <p:txBody>
          <a:bodyPr tIns="35203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EL JUEGO DEL ULTIMÁTUM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122" name="Picture 2" descr="C:\Users\usuario\Downloads\Diner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340768"/>
            <a:ext cx="3420065" cy="352839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4175448" y="1412776"/>
            <a:ext cx="49685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La propensión a rechazar ofertas bajas se correlaciona con la concentración de testosterona en varones, dada la gran resistencia que suele haber entre los machos de casi cualquier especie a aceptar una situación de subordinación ante otro varón.</a:t>
            </a:r>
          </a:p>
          <a:p>
            <a:endParaRPr lang="es-ES" dirty="0"/>
          </a:p>
        </p:txBody>
      </p:sp>
      <p:pic>
        <p:nvPicPr>
          <p:cNvPr id="2" name="Picture 2" descr="http://3.bp.blogspot.com/_Eq5Puuizeec/SFX175GwX7I/AAAAAAAAAPc/Er75GrSiqXU/s320/tra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573016"/>
            <a:ext cx="3327828" cy="28853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864096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HORMONAS IMPLICADAS EN LAS RELACIONES SOCIALES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764704"/>
          <a:ext cx="91440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OXITOCINA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71600" y="762000"/>
            <a:ext cx="4392488" cy="5259288"/>
          </a:xfrm>
        </p:spPr>
        <p:txBody>
          <a:bodyPr/>
          <a:lstStyle/>
          <a:p>
            <a:pPr lvl="0">
              <a:buFont typeface="Wingdings" pitchFamily="2" charset="2"/>
              <a:buChar char="Ø"/>
            </a:pPr>
            <a:r>
              <a:rPr lang="es-ES" sz="1800" b="1" dirty="0" smtClean="0">
                <a:solidFill>
                  <a:srgbClr val="002060"/>
                </a:solidFill>
                <a:latin typeface="Cambria" pitchFamily="18" charset="0"/>
              </a:rPr>
              <a:t>Predispone al individuo a aceptar riesgos sociales, para interactuar con otros individuos</a:t>
            </a:r>
            <a:r>
              <a:rPr lang="es-ES" sz="1800" dirty="0" smtClean="0"/>
              <a:t>.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b="1" dirty="0" smtClean="0">
                <a:solidFill>
                  <a:srgbClr val="002060"/>
                </a:solidFill>
                <a:latin typeface="Cambria" pitchFamily="18" charset="0"/>
              </a:rPr>
              <a:t>Aumenta la memoria social.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b="1" dirty="0" smtClean="0">
                <a:solidFill>
                  <a:srgbClr val="002060"/>
                </a:solidFill>
                <a:latin typeface="Cambria" pitchFamily="18" charset="0"/>
              </a:rPr>
              <a:t>Incrementa la confianza del individuo en los demás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Favorece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las relaciones 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amorosas y amistades </a:t>
            </a:r>
          </a:p>
          <a:p>
            <a:pPr lvl="0"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Favorece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la relación materno- 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filial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junto a la 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prolactina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sym typeface="Wingdings" pitchFamily="2" charset="2"/>
              </a:rPr>
              <a:t> Responsable del afecto maternal.</a:t>
            </a:r>
            <a:endParaRPr lang="es-ES" sz="1800" dirty="0" smtClean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Ø"/>
            </a:pP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 </a:t>
            </a:r>
            <a:r>
              <a:rPr lang="es-ES" sz="18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Responsable </a:t>
            </a:r>
            <a:r>
              <a:rPr lang="es-ES" sz="1800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de la fuerte amistad entre mujeres</a:t>
            </a:r>
            <a:r>
              <a:rPr lang="es-ES" sz="18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.</a:t>
            </a:r>
          </a:p>
          <a:p>
            <a:endParaRPr lang="es-ES" dirty="0"/>
          </a:p>
        </p:txBody>
      </p:sp>
      <p:pic>
        <p:nvPicPr>
          <p:cNvPr id="27652" name="Picture 4" descr="http://bligoo.com/media/users/4/212584/images/public/22935/mamabebe.jpg?v=12711223006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8487" y="764704"/>
            <a:ext cx="2935961" cy="3312367"/>
          </a:xfrm>
          <a:prstGeom prst="rect">
            <a:avLst/>
          </a:prstGeom>
          <a:noFill/>
        </p:spPr>
      </p:pic>
      <p:pic>
        <p:nvPicPr>
          <p:cNvPr id="27654" name="Picture 6" descr="http://4.bp.blogspot.com/-LdfzaYQIWqk/Th8h5NcEBsI/AAAAAAAAEXQ/UcdFYUvCJLU/s400/slide_issue_1579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4509120"/>
            <a:ext cx="3773375" cy="1804764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OXITOCINA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</a:rPr>
              <a:t>En trastornos relacionados con lo </a:t>
            </a:r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</a:rPr>
              <a:t>social </a:t>
            </a:r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 N</a:t>
            </a:r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</a:rPr>
              <a:t>iveles </a:t>
            </a:r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</a:rPr>
              <a:t>de </a:t>
            </a:r>
            <a:r>
              <a:rPr lang="es-ES" sz="2400" dirty="0" err="1" smtClean="0">
                <a:solidFill>
                  <a:srgbClr val="002060"/>
                </a:solidFill>
                <a:latin typeface="Cambria" pitchFamily="18" charset="0"/>
              </a:rPr>
              <a:t>oxitocina</a:t>
            </a:r>
            <a:r>
              <a:rPr lang="es-ES" sz="2400" dirty="0" smtClean="0">
                <a:solidFill>
                  <a:srgbClr val="002060"/>
                </a:solidFill>
                <a:latin typeface="Cambria" pitchFamily="18" charset="0"/>
              </a:rPr>
              <a:t> alterados.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s-ES" sz="2400" b="1" dirty="0" smtClean="0">
                <a:solidFill>
                  <a:srgbClr val="002060"/>
                </a:solidFill>
                <a:latin typeface="Cambria" pitchFamily="18" charset="0"/>
              </a:rPr>
              <a:t>Autismo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s-ES" sz="2400" b="1" dirty="0" smtClean="0">
                <a:solidFill>
                  <a:srgbClr val="002060"/>
                </a:solidFill>
                <a:latin typeface="Cambria" pitchFamily="18" charset="0"/>
              </a:rPr>
              <a:t>Fobia social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es-ES" sz="2400" b="1" dirty="0" smtClean="0">
                <a:solidFill>
                  <a:srgbClr val="002060"/>
                </a:solidFill>
                <a:latin typeface="Cambria" pitchFamily="18" charset="0"/>
              </a:rPr>
              <a:t>Trastorno obsesivo-compulsivo</a:t>
            </a:r>
          </a:p>
          <a:p>
            <a:endParaRPr lang="es-E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3717032"/>
            <a:ext cx="466491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http://t2.gstatic.com/images?q=tbn:ANd9GcScqf55Goq7pT4lfGhaw7N11diGHm99P7Xk1ngL3bqYqDJhPsTVTJkeG2h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2204864"/>
            <a:ext cx="2607171" cy="391788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VASOPRESINA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31640" y="980728"/>
            <a:ext cx="7812360" cy="5420072"/>
          </a:xfrm>
        </p:spPr>
        <p:txBody>
          <a:bodyPr/>
          <a:lstStyle/>
          <a:p>
            <a:pPr lvl="0">
              <a:buFont typeface="Wingdings" pitchFamily="2" charset="2"/>
              <a:buChar char="q"/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Aumenta la fidelidad en machos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emparejados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 Territorialidad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agresiva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 Vigilancia y defensa de la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prole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lvl="0">
              <a:buFont typeface="Wingdings" pitchFamily="2" charset="2"/>
              <a:buChar char="q"/>
            </a:pP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Emparejamiento</a:t>
            </a:r>
          </a:p>
          <a:p>
            <a:pPr lvl="0">
              <a:buFont typeface="Wingdings" pitchFamily="2" charset="2"/>
              <a:buChar char="q"/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Incrementa la respuesta autónoma y la ansiedad ante situaciones de riesgo.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endParaRPr lang="es-ES" dirty="0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356992"/>
            <a:ext cx="523815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TRATAMIENTO DE ENFERMEDADES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90600" y="762000"/>
            <a:ext cx="3869432" cy="5475312"/>
          </a:xfrm>
        </p:spPr>
        <p:txBody>
          <a:bodyPr/>
          <a:lstStyle/>
          <a:p>
            <a:endParaRPr lang="es-E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Posible </a:t>
            </a:r>
            <a:r>
              <a:rPr lang="es-ES" b="1" i="1" dirty="0" smtClean="0">
                <a:solidFill>
                  <a:srgbClr val="002060"/>
                </a:solidFill>
                <a:latin typeface="Cambria" pitchFamily="18" charset="0"/>
              </a:rPr>
              <a:t>Psicoterapia </a:t>
            </a:r>
            <a:r>
              <a:rPr lang="es-ES" b="1" i="1" dirty="0" smtClean="0">
                <a:solidFill>
                  <a:srgbClr val="002060"/>
                </a:solidFill>
                <a:latin typeface="Cambria" pitchFamily="18" charset="0"/>
              </a:rPr>
              <a:t>biológica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  <a:sym typeface="Wingdings" pitchFamily="2" charset="2"/>
              </a:rPr>
              <a:t> A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dministración </a:t>
            </a:r>
            <a:r>
              <a:rPr lang="es-ES" b="1" dirty="0" err="1" smtClean="0">
                <a:solidFill>
                  <a:srgbClr val="002060"/>
                </a:solidFill>
                <a:latin typeface="Cambria" pitchFamily="18" charset="0"/>
              </a:rPr>
              <a:t>intranasal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 de OT y VP o agonistas y antagonistas de estas hormonas acompañada de terapia. </a:t>
            </a:r>
            <a:endParaRPr lang="es-ES" b="1" i="1" dirty="0" smtClean="0">
              <a:solidFill>
                <a:srgbClr val="002060"/>
              </a:solidFill>
              <a:latin typeface="Cambria" pitchFamily="18" charset="0"/>
            </a:endParaRPr>
          </a:p>
          <a:p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340768"/>
            <a:ext cx="28803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http://t3.gstatic.com/images?q=tbn:ANd9GcRc7jTdNu5IdiBctnqiYQN-AIdhDni6dkcNu9wY4afaNQvgkhb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284984"/>
            <a:ext cx="3240360" cy="299110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TESTOSTERONA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067944" y="762000"/>
            <a:ext cx="5076056" cy="4827240"/>
          </a:xfrm>
        </p:spPr>
        <p:txBody>
          <a:bodyPr/>
          <a:lstStyle/>
          <a:p>
            <a:pPr lvl="0">
              <a:buFont typeface="Courier New" pitchFamily="49" charset="0"/>
              <a:buChar char="o"/>
            </a:pPr>
            <a:r>
              <a:rPr lang="es-ES" sz="2400" b="1" u="sng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En la etapa prenatal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: Conformación cerebral de la identidad de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género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  <a:sym typeface="Wingdings" pitchFamily="2" charset="2"/>
              </a:rPr>
              <a:t> Reducción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de empatía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y mayor probabilidad de autismo   ( hombres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)</a:t>
            </a:r>
            <a:endParaRPr lang="es-ES" sz="2400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  <a:p>
            <a:pPr lvl="0" algn="just">
              <a:buFont typeface="Courier New" pitchFamily="49" charset="0"/>
              <a:buChar char="o"/>
            </a:pPr>
            <a:r>
              <a:rPr lang="es-ES" sz="2400" b="1" u="sng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En el adulto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: </a:t>
            </a:r>
          </a:p>
          <a:p>
            <a:pPr algn="just"/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-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Aumenta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la </a:t>
            </a:r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libido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y la frecuencia de erección en ambos sexos.</a:t>
            </a:r>
          </a:p>
          <a:p>
            <a:pPr algn="just"/>
            <a:r>
              <a:rPr lang="es-ES" sz="2400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- </a:t>
            </a:r>
            <a:r>
              <a:rPr lang="es-ES" sz="2400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La disminución de la Te se relaciona con la agresividad y los cambios de humor.</a:t>
            </a:r>
          </a:p>
          <a:p>
            <a:endParaRPr lang="es-ES" dirty="0"/>
          </a:p>
        </p:txBody>
      </p:sp>
      <p:pic>
        <p:nvPicPr>
          <p:cNvPr id="25602" name="Picture 2" descr="http://t3.gstatic.com/images?q=tbn:ANd9GcSpAu1K_PB4z11CdHGu0SAFn4m1QwqOmDOQE-k6z6nUv3OvjV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24744"/>
            <a:ext cx="3127203" cy="468052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es-ES" b="1" dirty="0" smtClean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PROLACTINA</a:t>
            </a:r>
            <a:endParaRPr lang="es-ES" b="1" dirty="0">
              <a:solidFill>
                <a:schemeClr val="accent6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412776"/>
            <a:ext cx="5508104" cy="1298848"/>
          </a:xfrm>
        </p:spPr>
        <p:txBody>
          <a:bodyPr/>
          <a:lstStyle/>
          <a:p>
            <a:pPr algn="just"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Disminuye la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libido</a:t>
            </a:r>
            <a:endParaRPr lang="es-ES" b="1" dirty="0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Favorece </a:t>
            </a: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la conducta maternal </a:t>
            </a:r>
            <a:endParaRPr lang="es-ES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Aumenta </a:t>
            </a:r>
            <a:r>
              <a:rPr lang="es-ES" b="1" dirty="0">
                <a:solidFill>
                  <a:srgbClr val="002060"/>
                </a:solidFill>
                <a:latin typeface="Cambria" pitchFamily="18" charset="0"/>
              </a:rPr>
              <a:t>la gratificación </a:t>
            </a:r>
            <a:r>
              <a:rPr lang="es-ES" b="1" dirty="0" smtClean="0">
                <a:solidFill>
                  <a:srgbClr val="002060"/>
                </a:solidFill>
                <a:latin typeface="Cambria" pitchFamily="18" charset="0"/>
              </a:rPr>
              <a:t>sexual</a:t>
            </a:r>
          </a:p>
          <a:p>
            <a:endParaRPr lang="es-ES" dirty="0"/>
          </a:p>
        </p:txBody>
      </p:sp>
      <p:sp>
        <p:nvSpPr>
          <p:cNvPr id="24578" name="AutoShape 2" descr="data:image/jpeg;base64,/9j/4AAQSkZJRgABAQAAAQABAAD/2wBDAAkGBwgHBgkIBwgKCgkLDRYPDQwMDRsUFRAWIB0iIiAdHx8kKDQsJCYxJx8fLT0tMTU3Ojo6Iys/RD84QzQ5Ojf/2wBDAQoKCg0MDRoPDxo3JR8lNzc3Nzc3Nzc3Nzc3Nzc3Nzc3Nzc3Nzc3Nzc3Nzc3Nzc3Nzc3Nzc3Nzc3Nzc3Nzc3Nzf/wAARCAChAKEDASIAAhEBAxEB/8QAGwAAAgMBAQEAAAAAAAAAAAAAAAUCBAYDAQf/xABEEAACAQMDAQYDBgEJBQkAAAABAgMABBEFEiExBhNBUWFxFCKBFSMyQpGhYhYzU3KCsbLB0UNjkqLwByQ1UlWVwtPh/8QAGAEBAQEBAQAAAAAAAAAAAAAAAAIBAwT/xAAeEQEBAQEAAgIDAAAAAAAAAAAAAQIRAzESIUGRof/aAAwDAQACEQMRAD8A+40UUUBRRRQFFFeZ5oPapX9/HaFUCNNM4JWJOuB1JPQD1NTvbh4wsUADXEhwgPQebH0H/wCeNccRaZbPLKWd2YB2xlpHJwAPckACg5SQazcDi7tbRSOkcRkYeu4kD9q4ppWrR5I7QXEh8pLeIgfoBXdtbt0gmllR4hFGrkSFV5JYBc5xnKnnOOetdZNXsY4pZDcRnushlVgTuGePfKsPoaCoZddssGa3ttQQdWt8xSf8LEg/rViy1myu5vh9zw3Qzm3uEKSe4B6j1GRU11S1kWDY6sZzgKrAkdQc+xUj3FRki07XLEZEVzAxyro2cEHGVYdCD4jpQMM17SVBe6QxMk7XmnKCSzjM0I9SPxqP196bQzRzxJLC6vG4yrKcgig6UUUUBRRRQFFFFAUUUUBRRRQFFeZr3NAV4cdaM1R1iYpZmNDh52WFD6scZ+gzQGnqZ5pb18ESHbD6RjoR79f0qWrtapZMb7cIdyYKKxYNuG3aFyc7sYxVmCNYYkiQYRFCqPQVW1W0hvLQx3DyJGrpIWjcqw2sG4I5HTw5oM+0PZ2aU6cyMwnG7eqsVbLDqwGASZ/3rrJLobTNbffbu7km7yNZGCKPmbkDgkTnjqQfYVCW87PNYvPFFPIqQu/3CSbsKOmR0b7oY5zleOakk/Z1g0SLMsiKisoEveAsqALxzu4j9QcHrzQdok0Od41gcyLMo2qC+zawY+WOdzHGc9fKmGgfAfZqNpLhrV3dgcEfMWO7ggYO7PGKXrPocVoI5EbuwoJysjjoVAyRy2CeOvU+tONMt4LW0SO1WRYyS4EpYtliSc7uc5PjQSacrdLBJG+HBKyAZX2PlxVKCP7KvRFGoFjct8igcQydcezc/X3qfaEMNMlmRiGhHeDDMucc4yOR/wBdag17a6lpULC4jQ3SZiKtuw2MgjzweaBtRVewuFu7O3uVGFmjDge4zXfNB7RRRQFFFFAUUUUBRRUXIUEk4AHJPhQU9T1S10uJXuWbdI2yKKNSzyt5Ko5Jpe03aK+Vvh7ez01CBta4YzOPdFwPpuqWiRtqE7a1dKS0uUtFZcd1D4H3b8RPlgeFPMUGfXQb+dib7tHqEin/AGduscCj2Kjd/wA1Ri0S3ttdsXWW8maNJJC1xdPLg4CjhiQPxH9K0VUI1kOtzsR92LeMKf4tzk/ttoL9c54o54nhmRXjdSrowyGB6giulRdlRSzMFUDJJPAoE91baXpltg2gYSOECZLGQsT5nn8bdfM1UtbrRU1qawit3S6iZByrMCQoII5OOCMk4zgZ6CowJc3+ufGiSC60lMmGQTBgpK4bGOuMY9MmuV9JGHfVNKtZUvlU3BWVSvxUQAVv2C8dRxxzzFuvw9OceOczb22f0++yrEurm3TKgY5OODkHHTPr18OlWJbiGEqJZURm/CGIBb2r5bLrHaWaJL/XLbT9ItJo1kW5dZp1wc5DbGAQ4GcnzplpGhjtKYrldetrvSlYhl04TQuHHlL3jEjz6VbzX6e/9pna7TrLRLuyLvPfTRlYraBzvB67mxyoA65pX2GaHSuzkN7br8NHeohtrWbeMu4ACLj5XBY9eOvIq32+HZ7s32c1TTtGjtY9avIdojDbp23EAuxOT05yTTHsdoGn97a5keSSyiR+5MLoAx6FizHJB3YAwPHGcGg0Nhpur2dnDbR6pbMsMYRQbMjgf26shdaTkyWEh8irr+/NM6KBUbnWkbnT7SRQOq3RXP6rXh1W8jB77RbvI/onRx/iB/am2KKBH/KvSo13Xs0liPE3sLwAfVgB+9OIJ4riNZIJEljbo6MGB+oqUkaSKVkRXU9QwyDSefs7bBmm0t30y5Jz3lrwrH+JPwt+mfWgdUVnfge1f/rum/8Atjf/AG0UGipfrpf7NkjiOHmKwg+W8hc/vTCqeqRPLbDuk3ukiSBM43bWBxk+1BZhjWGJIowFRFCqB4AVOl1nf3E138PcWD2w7veGaRWzzjHyk0xoCk1nqEX8pNQ01t/f7I51yvy7CMcH3BpweKymuXEFt2p0y8iuBuUmC7QBmAQglScDAwc9cfi9qDVk4rP9rdRFtbfDhCRJG0khbGwopXcp53fNnHyhiAenTLtpgIRJxg9MkDOeg58+KzmhRnVL6+uL+1baHZAspLAZJBXrg4A8VBGepyaBxpGm2un2Cw2iuImAOJJGkONoAGW5OAAPXGTzmlcsk2kakikSCwRDsAUy7YwoLc8sMHHUhcAYyeK0bA7MLgHGBxxSCS3TVtLvbWJ17+G6f8bEhXDbvXGQcjg4zkDigeGNJIShVWjZcFSOCPKoWttb2dusFpAkMCDCxxqFUewFLez16TZCC5uHnkibYbiWMp3hLHjkDkfh88jmkd3q88faVdM03XC94ZGJ065tAQqbc5DABseTbsZOPYMQ2ha32i1u5vbXSLhZnu5Qbq6dY4HgJwuMfO3GeP0Ir6v2e0ZdHsRD373EzYMsz8FzjwA4A8gK56ffQWMMNpe95byZxunXarMTnhun0zTkdKD2iiigKKKKAooooCiiigKKKKCrIn/f4ZP4GU/sf8qtVTv7uCyCzXLhEGef8gPE+gqhCl9q6mSdpLC0YnbEhAmkHmx/L7Dn18KCPaLXrfTwtrE7veTHaqQxPK0Y6liqgkAAH3OBVjS7rT7m2+FgVlJTLwzRlHIPUsGAJzzzVuw0+20+HubOFYkzk4HLHzJ6k+prnql9aaZbtd3pKxpxlIy7ewCgk9OgFBRvJLOa5j0SS0laNFjYMrY2YPykc7iARyRnHjTKxtI7GwgtIdzJDGETccnA6Uv0HS4beWa9hu2uYrljJGWUcZ6nPiegzxwOcnmnBDZ4IxQKb/tBp1pIbY3SS3Y4NtB88p46BRz4jrwM84pG0d7pF+uvtb9xYMpS7t3n+8VSRtkb8pK9MZ6HqcYrSacyl5o3iiiuUf73u1A356N7H/UVW7RaeurxwaZc5+DmfdcKM/eKvOzPkT18xkUFPVLWe11WC/slJjyMCMBicnLqARwGAByCozyxpzaC2umj1GEbmlhCq+fyHmpXlkl1YyWpChWTaAy7gPLjxA44PWlXZuWWJpbKVriYxszd66EKhyRs+bnwJB6EdPDIOrmCK5haCeNJInGHR1yGHqKS3Fhf6WgbRZma2Xl7SXMhA/3ZJ4/qk48sVPXO0tvpEscDWt5cXEjAIkNs7rgnG4uAQopYl52q1aQ/Z9xotjEnDq8Us8q+XBKYz7fWgYw6zNFDHc3XdS2THabqLK90en3inkc8Hy8RT1TkZBzWL7KWd+dW1OHX7l2vI/5yOJEW3uom/DJtxnPBU8+HtT7s5KwtJbGVmaWxmMDF+rKACp9cqV+uaBvRRRQFFFFAUUUUBUJZFiRndgqqCWJPAFTpTqZN7ew6ame6K97cnHGwHhP7R/YHzFBCzhbVLlNRu49sKNmzhYdB/SH+IjoPAeuac4rxRhQPIV7QRY45rMC9bXb5IY3cWpUggKQCyn5iQVz1KjDBfNSfBjr2pC2t5oIFD3LJ8sblo9wPXa2OSB4DJFHZqza3sEmmi7uadVYoUVTGMcLwPqemSTwOgBlEqQxrHCgWNFAVUGAAOAAK8+JjFwtuWxKybwpGNw8cHxx/nXeqmo2K3sajc0csbb4pUOCjef8AqPGghfwsNt5boWuIQTtHHeL4r/p61ZgkS4ijmQ7lYZU1Vs70tL8Ldr3V2ozj8sgH5kPiPTqK5QEaffm3bi3uSWh44R+rL9eo+tA0pN2ja5isu9triSILwe7Azkngngk88bR1JHIGacDpUJ4o5onilRZEcYZHGQw8iKCvpd9DqVlHd2+4I+RhhgggkEfqDUpwI7iOfH+7Y+hPH7/30mRm0fUWhCS/DyxgJJLOG7yXBPALZAAGMBf0A587NavLr9hi6t41VoxvdJOuQCCB4Ag5Byay2d4vPj1c3c9Q0udsOp20uwZmVoCwHI/MMny4b6mqt8Bp+swajgiG5C205zwDk922Pclc+oq5JOsls77G3QyfMp65B/0rtfWsd7aS28g+WRcZBwQfAj1Bwa1CxRVDSLmS4tylxxc27mKbjGWH5seRGD9av0BRRRQFFFFBCV1jjZ3YKqjJJ6AUp7NW8otpr+6Zzc38nfsG/wBmnREA8MLj6kmrGtfe2yWnJ+KkEbYGfk6t9MAj60wXgUHtcbu4itYDNO21AQOASSScAADkkk9BXY9KSa9JdO1vbxac15aud05G3gDoBkjBzgg+GKy3isZuryKtrFLq+qG6eU/DRvnuHRmSRAGClTu2EHhuhIK+HhpPCkOn3U9haRWsOi6gYolCpukiJCjoM7+cevPvUdS1nUIbKSSDSrqJoxu3SGMrgHocNnnpx+9Z8o6Twbt59fuHF1ew2gQ3BZA7EAhWYDjJJwOB6ngV6L22MgjFxCXJKhRIMkgZIx9aqpFHqltZXN5bFGX7wQygHaxHj60nNtoRue5+PjT4RlEv3qBWZ5GZVJ8G3qeOCfWqcrOXhrO2n6tG0azrvgkxHMjDdG+Byp/tAeucHyqMj28+m9zc38M0uGKzQlUbcv5lGTyP+sUum0vTbScC61FoTG0cjvKY0VwWXanQDrCOnP615NaaVC4tJdUG6UG1KkxDkqdqnjhsE48T45ow7gv4ETu5rqIvGyxO5IQNIRnAGevpV41nY9G0y7N1HHdCc5aNwjoxi+V128DgjvGPPPSmFzqN1DO0aaVdzoMYkjaPB49WBpbxWc3V5HHtDYvdW6SRuytESzhIi7SJgjAAYHgncOTyOhOKVw3DwR22rPCLcoghvIe83nuvyueAcqeuQMfN5c9r/WtQguLSRdNu0jd+7aFzH95nxGGJyMe2M1K20i4ttaneGOL4KdPvjL8xk8lA424y3ODnjJ4qey+nX468XLr1TSYD4kpuIjuoigYYxuA49SSCf+Guulz/ABFjGx4dco4znDKcEftXNbUWunpDCzP3Cgx7zk8dBn24pPby6o+v30GlrB9mSKsj3cjEmKc8Mqr+b5Qp6jBJqnG+/pf1aePSp/tWRgtuFCXXkFzw/wBM8+h9Kvw39nP/ADF1BJ/UkB/uqnHoNiX728Q3s56y3Xzn6DoB6AAV2n0XS7hNk2nWrr5GFf8ASjF4HNe0kksLvTCsmkys9up+ezlJYYz1RuqkeXTjHFMrC8jv7ZLiHdsbIIZSCpHBBB6EHigs0UUUC8Zn1g4wY7aLGePxsf8AJQOP4hV8VV0+Fo0keUfeyyGR8/oB9AAPpVugKj0qVLta1CSxt1FrB8RdzNsghzgM3mT4KByT5UC3tPqkiXNro2nzFNQvAZMoRvSJOWIB8Two98+FPlVhGu75mwMnpmsR2Z7MTWHbzVtU1a4F9dzW6NbzsuO6Ulg6KPAAgfQ+9bvwoPMEgcYpO/ZqxcuXMrAkbQxU7ACxwMj+NuTk89adV5igXajotpqLh7lSzALg8HGNw4BBHR2GfXwqL6HausqN3uyQSDbv4UODux7lmPOeT5YFNKKChY6Zbac8zW6le+bJAA8yfAeZPJyeetWpHSIbmIAJAz6ngV0NLb3UdPi1GzsLqSP4mbfLCrEcbAMt6dQPrQMCobGQDjp6V70HtVb7QsxcJbfFQ98/4I+8G4+wrrdsVtpXX8SqWHOOcUCS7k1ObVLuz0WSC3wgMs88RdUcjgqARk9OP3pno1lLYafHb3FwZ5F/E5GMnx/fzqrby2ejwyz395HE1zJ3rtMVQ5IHH0xXRO0OlNMkJvYkkkOEDnbuPpnrQMhu3HJ4PQYqVJtW1EwSQCGQh++CGMAHf0/bnrTgUHtU9zQagqcd1MpI46OOv6j+6rlLdYcp8GyZMguUCgeOcg/8pNAxyPMUV5g/w0UEsUUUUFS6u2jJW3t5blx1WMqMe5JApNL2gt7HUU+34I9N3Jtt555AVfJGV3DgHheCea0KxqmdgAycn1NeSRJKpSVFdD1VhkGgpXDx/G2VzHIGSTdFlDkNkbh/h/emGaz83YvQJH3xaeltJu377VjEd/8A5vlxz616/ZWN+usazx5XhH+VBoKM0gTs1JHnudf1lAfDvo3/AMSGqV92e33cFsus6wZ5Mu83xZUoi4zgKAuSSByPGg1hpdLdz3BeLTBGzKSHnkzsQ+QA/Ef096gmh23ym5murshdp+ImJVh6qMKf0pjFGkMYjiRURRgKowBQKTpmInm1bUbifA3N8/cxp7BcfuTSjU3gt4CNP7OwzTOQkL32EEznoOQXPUnOK1k4jMT98AY9p3AjjHjSHs1pcaM+qu07NOCLaOaQuLeLjAXPI3YDHr1x0FAu0jSL3T74XmpafC8ikmCLSxiGNiMElWIO7kjd0wfCm+py67PagafZ28RcESd/IGdRj8qj5SfdgPenYr2gz3ZfTDYpsnR2ljjCGSeMmRveQs276cU8uIIbmJoriNJI2GCjrkGutFBm4tFh0O/kv7OBpoH+Z4yzSPEcYzHknjAGVH08qfWtxDdQJPbSLJFIMq6nIIrqelZfvbr+U91BoEVqYhEDftKW2rMfwgAcFtvX02+dBqMjzpLaXC6zqMdxbHdY2jNtlB4llwVOPMKCRnxJ9KQ6/oerX5shrmrd9aSXaRzWNnEYYpEY9HJJYjpxnB8RW1ghjgiSKFFjjRQqoowAB4Cg6UUUUBRRRQFFFFAUUUUBS+2Xfqt5MeqqkQ9gN3/y/ar5rAa12Z7U6h23hnh1R4ezbOrz28Vy0bsQpyPlGcE44z9KDetKq4DMoJ8CcVIHNJouyuhRLj7KtnOclpE3k+5PNUdU7N3Ftazzdmr6+sroLmK3jmDQOwB2qUcEKueu3BoG2qagIWFnbwG6u5V4gU4AU8FmPgv/AEKVRaT2itLKJLTXIXlQ/wA3cWoaPbn8IIIbpxkk000PTpbG03Xk3xF/Lhrm4243tjwHgo6AUzoM5b9pZrRSnaTTpdOkTgzx5mt39Q4GQP6wFMdN1/SdV/8ADtRtbk4ziKUMceeKYkA9RS/U9D0zVVUX9lFKU5RyuGT2YcigYE4BJIqhaavb3lxJFbCV0jGWm7siPPkGPB+maot2T0tozHIb6SP+jkvpmXHlgtjHpUI+x2koSD8bJb4Ci1kvZXhAHlGW2/tQMNWvmh04yWjK00xEUBHILscA+w6/SuulafDptlHawAkLy7n8UjnlmbzJPJrJXmqXFt2kttL0zsveT21pxC6qsNujnOWyfAA4GB4nrxWps795bhra6tnt7kLu2k7kYeasOv1wfSgjqeGvtMjYZVrhifpGxH70ypTq2/7W0TaGK/ESbiOgHcv1+uKbUBRRRQFFFFAUUUUBRRRQFFFFAUUUUBRRRQFFFFAUUUUHh6VHw/Wiig9PValRRQFFF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0" name="AutoShape 4" descr="data:image/jpeg;base64,/9j/4AAQSkZJRgABAQAAAQABAAD/2wBDAAkGBwgHBgkIBwgKCgkLDRYPDQwMDRsUFRAWIB0iIiAdHx8kKDQsJCYxJx8fLT0tMTU3Ojo6Iys/RD84QzQ5Ojf/2wBDAQoKCg0MDRoPDxo3JR8lNzc3Nzc3Nzc3Nzc3Nzc3Nzc3Nzc3Nzc3Nzc3Nzc3Nzc3Nzc3Nzc3Nzc3Nzc3Nzc3Nzf/wAARCAChAKEDASIAAhEBAxEB/8QAGwAAAgMBAQEAAAAAAAAAAAAAAAUCBAYDAQf/xABEEAACAQMDAQYDBgEJBQkAAAABAgMABBEFEiExBhNBUWFxFCKBFSMyQpGhYhYzU3KCsbLB0UNjkqLwByQ1UlWVwtPh/8QAGAEBAQEBAQAAAAAAAAAAAAAAAAIBAwT/xAAeEQEBAQEAAgIDAAAAAAAAAAAAAQIRAzESIUGRof/aAAwDAQACEQMRAD8A+40UUUBRRRQFFFeZ5oPapX9/HaFUCNNM4JWJOuB1JPQD1NTvbh4wsUADXEhwgPQebH0H/wCeNccRaZbPLKWd2YB2xlpHJwAPckACg5SQazcDi7tbRSOkcRkYeu4kD9q4ppWrR5I7QXEh8pLeIgfoBXdtbt0gmllR4hFGrkSFV5JYBc5xnKnnOOetdZNXsY4pZDcRnushlVgTuGePfKsPoaCoZddssGa3ttQQdWt8xSf8LEg/rViy1myu5vh9zw3Qzm3uEKSe4B6j1GRU11S1kWDY6sZzgKrAkdQc+xUj3FRki07XLEZEVzAxyro2cEHGVYdCD4jpQMM17SVBe6QxMk7XmnKCSzjM0I9SPxqP196bQzRzxJLC6vG4yrKcgig6UUUUBRRRQFFFFAUUUUBRRRQFFeZr3NAV4cdaM1R1iYpZmNDh52WFD6scZ+gzQGnqZ5pb18ESHbD6RjoR79f0qWrtapZMb7cIdyYKKxYNuG3aFyc7sYxVmCNYYkiQYRFCqPQVW1W0hvLQx3DyJGrpIWjcqw2sG4I5HTw5oM+0PZ2aU6cyMwnG7eqsVbLDqwGASZ/3rrJLobTNbffbu7km7yNZGCKPmbkDgkTnjqQfYVCW87PNYvPFFPIqQu/3CSbsKOmR0b7oY5zleOakk/Z1g0SLMsiKisoEveAsqALxzu4j9QcHrzQdok0Od41gcyLMo2qC+zawY+WOdzHGc9fKmGgfAfZqNpLhrV3dgcEfMWO7ggYO7PGKXrPocVoI5EbuwoJysjjoVAyRy2CeOvU+tONMt4LW0SO1WRYyS4EpYtliSc7uc5PjQSacrdLBJG+HBKyAZX2PlxVKCP7KvRFGoFjct8igcQydcezc/X3qfaEMNMlmRiGhHeDDMucc4yOR/wBdag17a6lpULC4jQ3SZiKtuw2MgjzweaBtRVewuFu7O3uVGFmjDge4zXfNB7RRRQFFFFAUUUUBRRUXIUEk4AHJPhQU9T1S10uJXuWbdI2yKKNSzyt5Ko5Jpe03aK+Vvh7ez01CBta4YzOPdFwPpuqWiRtqE7a1dKS0uUtFZcd1D4H3b8RPlgeFPMUGfXQb+dib7tHqEin/AGduscCj2Kjd/wA1Ri0S3ttdsXWW8maNJJC1xdPLg4CjhiQPxH9K0VUI1kOtzsR92LeMKf4tzk/ttoL9c54o54nhmRXjdSrowyGB6giulRdlRSzMFUDJJPAoE91baXpltg2gYSOECZLGQsT5nn8bdfM1UtbrRU1qawit3S6iZByrMCQoII5OOCMk4zgZ6CowJc3+ufGiSC60lMmGQTBgpK4bGOuMY9MmuV9JGHfVNKtZUvlU3BWVSvxUQAVv2C8dRxxzzFuvw9OceOczb22f0++yrEurm3TKgY5OODkHHTPr18OlWJbiGEqJZURm/CGIBb2r5bLrHaWaJL/XLbT9ItJo1kW5dZp1wc5DbGAQ4GcnzplpGhjtKYrldetrvSlYhl04TQuHHlL3jEjz6VbzX6e/9pna7TrLRLuyLvPfTRlYraBzvB67mxyoA65pX2GaHSuzkN7br8NHeohtrWbeMu4ACLj5XBY9eOvIq32+HZ7s32c1TTtGjtY9avIdojDbp23EAuxOT05yTTHsdoGn97a5keSSyiR+5MLoAx6FizHJB3YAwPHGcGg0Nhpur2dnDbR6pbMsMYRQbMjgf26shdaTkyWEh8irr+/NM6KBUbnWkbnT7SRQOq3RXP6rXh1W8jB77RbvI/onRx/iB/am2KKBH/KvSo13Xs0liPE3sLwAfVgB+9OIJ4riNZIJEljbo6MGB+oqUkaSKVkRXU9QwyDSefs7bBmm0t30y5Jz3lrwrH+JPwt+mfWgdUVnfge1f/rum/8Atjf/AG0UGipfrpf7NkjiOHmKwg+W8hc/vTCqeqRPLbDuk3ukiSBM43bWBxk+1BZhjWGJIowFRFCqB4AVOl1nf3E138PcWD2w7veGaRWzzjHyk0xoCk1nqEX8pNQ01t/f7I51yvy7CMcH3BpweKymuXEFt2p0y8iuBuUmC7QBmAQglScDAwc9cfi9qDVk4rP9rdRFtbfDhCRJG0khbGwopXcp53fNnHyhiAenTLtpgIRJxg9MkDOeg58+KzmhRnVL6+uL+1baHZAspLAZJBXrg4A8VBGepyaBxpGm2un2Cw2iuImAOJJGkONoAGW5OAAPXGTzmlcsk2kakikSCwRDsAUy7YwoLc8sMHHUhcAYyeK0bA7MLgHGBxxSCS3TVtLvbWJ17+G6f8bEhXDbvXGQcjg4zkDigeGNJIShVWjZcFSOCPKoWttb2dusFpAkMCDCxxqFUewFLez16TZCC5uHnkibYbiWMp3hLHjkDkfh88jmkd3q88faVdM03XC94ZGJ065tAQqbc5DABseTbsZOPYMQ2ha32i1u5vbXSLhZnu5Qbq6dY4HgJwuMfO3GeP0Ir6v2e0ZdHsRD373EzYMsz8FzjwA4A8gK56ffQWMMNpe95byZxunXarMTnhun0zTkdKD2iiigKKKKAooooCiiigKKKKCrIn/f4ZP4GU/sf8qtVTv7uCyCzXLhEGef8gPE+gqhCl9q6mSdpLC0YnbEhAmkHmx/L7Dn18KCPaLXrfTwtrE7veTHaqQxPK0Y6liqgkAAH3OBVjS7rT7m2+FgVlJTLwzRlHIPUsGAJzzzVuw0+20+HubOFYkzk4HLHzJ6k+prnql9aaZbtd3pKxpxlIy7ewCgk9OgFBRvJLOa5j0SS0laNFjYMrY2YPykc7iARyRnHjTKxtI7GwgtIdzJDGETccnA6Uv0HS4beWa9hu2uYrljJGWUcZ6nPiegzxwOcnmnBDZ4IxQKb/tBp1pIbY3SS3Y4NtB88p46BRz4jrwM84pG0d7pF+uvtb9xYMpS7t3n+8VSRtkb8pK9MZ6HqcYrSacyl5o3iiiuUf73u1A356N7H/UVW7RaeurxwaZc5+DmfdcKM/eKvOzPkT18xkUFPVLWe11WC/slJjyMCMBicnLqARwGAByCozyxpzaC2umj1GEbmlhCq+fyHmpXlkl1YyWpChWTaAy7gPLjxA44PWlXZuWWJpbKVriYxszd66EKhyRs+bnwJB6EdPDIOrmCK5haCeNJInGHR1yGHqKS3Fhf6WgbRZma2Xl7SXMhA/3ZJ4/qk48sVPXO0tvpEscDWt5cXEjAIkNs7rgnG4uAQopYl52q1aQ/Z9xotjEnDq8Us8q+XBKYz7fWgYw6zNFDHc3XdS2THabqLK90en3inkc8Hy8RT1TkZBzWL7KWd+dW1OHX7l2vI/5yOJEW3uom/DJtxnPBU8+HtT7s5KwtJbGVmaWxmMDF+rKACp9cqV+uaBvRRRQFFFFAUUUUBUJZFiRndgqqCWJPAFTpTqZN7ew6ame6K97cnHGwHhP7R/YHzFBCzhbVLlNRu49sKNmzhYdB/SH+IjoPAeuac4rxRhQPIV7QRY45rMC9bXb5IY3cWpUggKQCyn5iQVz1KjDBfNSfBjr2pC2t5oIFD3LJ8sblo9wPXa2OSB4DJFHZqza3sEmmi7uadVYoUVTGMcLwPqemSTwOgBlEqQxrHCgWNFAVUGAAOAAK8+JjFwtuWxKybwpGNw8cHxx/nXeqmo2K3sajc0csbb4pUOCjef8AqPGghfwsNt5boWuIQTtHHeL4r/p61ZgkS4ijmQ7lYZU1Vs70tL8Ldr3V2ozj8sgH5kPiPTqK5QEaffm3bi3uSWh44R+rL9eo+tA0pN2ja5isu9triSILwe7Azkngngk88bR1JHIGacDpUJ4o5onilRZEcYZHGQw8iKCvpd9DqVlHd2+4I+RhhgggkEfqDUpwI7iOfH+7Y+hPH7/30mRm0fUWhCS/DyxgJJLOG7yXBPALZAAGMBf0A587NavLr9hi6t41VoxvdJOuQCCB4Ag5Byay2d4vPj1c3c9Q0udsOp20uwZmVoCwHI/MMny4b6mqt8Bp+swajgiG5C205zwDk922Pclc+oq5JOsls77G3QyfMp65B/0rtfWsd7aS28g+WRcZBwQfAj1Bwa1CxRVDSLmS4tylxxc27mKbjGWH5seRGD9av0BRRRQFFFFBCV1jjZ3YKqjJJ6AUp7NW8otpr+6Zzc38nfsG/wBmnREA8MLj6kmrGtfe2yWnJ+KkEbYGfk6t9MAj60wXgUHtcbu4itYDNO21AQOASSScAADkkk9BXY9KSa9JdO1vbxac15aud05G3gDoBkjBzgg+GKy3isZuryKtrFLq+qG6eU/DRvnuHRmSRAGClTu2EHhuhIK+HhpPCkOn3U9haRWsOi6gYolCpukiJCjoM7+cevPvUdS1nUIbKSSDSrqJoxu3SGMrgHocNnnpx+9Z8o6Twbt59fuHF1ew2gQ3BZA7EAhWYDjJJwOB6ngV6L22MgjFxCXJKhRIMkgZIx9aqpFHqltZXN5bFGX7wQygHaxHj60nNtoRue5+PjT4RlEv3qBWZ5GZVJ8G3qeOCfWqcrOXhrO2n6tG0azrvgkxHMjDdG+Byp/tAeucHyqMj28+m9zc38M0uGKzQlUbcv5lGTyP+sUum0vTbScC61FoTG0cjvKY0VwWXanQDrCOnP615NaaVC4tJdUG6UG1KkxDkqdqnjhsE48T45ow7gv4ETu5rqIvGyxO5IQNIRnAGevpV41nY9G0y7N1HHdCc5aNwjoxi+V128DgjvGPPPSmFzqN1DO0aaVdzoMYkjaPB49WBpbxWc3V5HHtDYvdW6SRuytESzhIi7SJgjAAYHgncOTyOhOKVw3DwR22rPCLcoghvIe83nuvyueAcqeuQMfN5c9r/WtQguLSRdNu0jd+7aFzH95nxGGJyMe2M1K20i4ttaneGOL4KdPvjL8xk8lA424y3ODnjJ4qey+nX468XLr1TSYD4kpuIjuoigYYxuA49SSCf+Guulz/ABFjGx4dco4znDKcEftXNbUWunpDCzP3Cgx7zk8dBn24pPby6o+v30GlrB9mSKsj3cjEmKc8Mqr+b5Qp6jBJqnG+/pf1aePSp/tWRgtuFCXXkFzw/wBM8+h9Kvw39nP/ADF1BJ/UkB/uqnHoNiX728Q3s56y3Xzn6DoB6AAV2n0XS7hNk2nWrr5GFf8ASjF4HNe0kksLvTCsmkys9up+ezlJYYz1RuqkeXTjHFMrC8jv7ZLiHdsbIIZSCpHBBB6EHigs0UUUC8Zn1g4wY7aLGePxsf8AJQOP4hV8VV0+Fo0keUfeyyGR8/oB9AAPpVugKj0qVLta1CSxt1FrB8RdzNsghzgM3mT4KByT5UC3tPqkiXNro2nzFNQvAZMoRvSJOWIB8Two98+FPlVhGu75mwMnpmsR2Z7MTWHbzVtU1a4F9dzW6NbzsuO6Ulg6KPAAgfQ+9bvwoPMEgcYpO/ZqxcuXMrAkbQxU7ACxwMj+NuTk89adV5igXajotpqLh7lSzALg8HGNw4BBHR2GfXwqL6HausqN3uyQSDbv4UODux7lmPOeT5YFNKKChY6Zbac8zW6le+bJAA8yfAeZPJyeetWpHSIbmIAJAz6ngV0NLb3UdPi1GzsLqSP4mbfLCrEcbAMt6dQPrQMCobGQDjp6V70HtVb7QsxcJbfFQ98/4I+8G4+wrrdsVtpXX8SqWHOOcUCS7k1ObVLuz0WSC3wgMs88RdUcjgqARk9OP3pno1lLYafHb3FwZ5F/E5GMnx/fzqrby2ejwyz395HE1zJ3rtMVQ5IHH0xXRO0OlNMkJvYkkkOEDnbuPpnrQMhu3HJ4PQYqVJtW1EwSQCGQh++CGMAHf0/bnrTgUHtU9zQagqcd1MpI46OOv6j+6rlLdYcp8GyZMguUCgeOcg/8pNAxyPMUV5g/w0UEsUUUUFS6u2jJW3t5blx1WMqMe5JApNL2gt7HUU+34I9N3Jtt555AVfJGV3DgHheCea0KxqmdgAycn1NeSRJKpSVFdD1VhkGgpXDx/G2VzHIGSTdFlDkNkbh/h/emGaz83YvQJH3xaeltJu377VjEd/8A5vlxz616/ZWN+usazx5XhH+VBoKM0gTs1JHnudf1lAfDvo3/AMSGqV92e33cFsus6wZ5Mu83xZUoi4zgKAuSSByPGg1hpdLdz3BeLTBGzKSHnkzsQ+QA/Ef096gmh23ym5murshdp+ImJVh6qMKf0pjFGkMYjiRURRgKowBQKTpmInm1bUbifA3N8/cxp7BcfuTSjU3gt4CNP7OwzTOQkL32EEznoOQXPUnOK1k4jMT98AY9p3AjjHjSHs1pcaM+qu07NOCLaOaQuLeLjAXPI3YDHr1x0FAu0jSL3T74XmpafC8ikmCLSxiGNiMElWIO7kjd0wfCm+py67PagafZ28RcESd/IGdRj8qj5SfdgPenYr2gz3ZfTDYpsnR2ljjCGSeMmRveQs276cU8uIIbmJoriNJI2GCjrkGutFBm4tFh0O/kv7OBpoH+Z4yzSPEcYzHknjAGVH08qfWtxDdQJPbSLJFIMq6nIIrqelZfvbr+U91BoEVqYhEDftKW2rMfwgAcFtvX02+dBqMjzpLaXC6zqMdxbHdY2jNtlB4llwVOPMKCRnxJ9KQ6/oerX5shrmrd9aSXaRzWNnEYYpEY9HJJYjpxnB8RW1ghjgiSKFFjjRQqoowAB4Cg6UUUUBRRRQFFFFAUUUUBS+2Xfqt5MeqqkQ9gN3/y/ar5rAa12Z7U6h23hnh1R4ezbOrz28Vy0bsQpyPlGcE44z9KDetKq4DMoJ8CcVIHNJouyuhRLj7KtnOclpE3k+5PNUdU7N3Ftazzdmr6+sroLmK3jmDQOwB2qUcEKueu3BoG2qagIWFnbwG6u5V4gU4AU8FmPgv/AEKVRaT2itLKJLTXIXlQ/wA3cWoaPbn8IIIbpxkk000PTpbG03Xk3xF/Lhrm4243tjwHgo6AUzoM5b9pZrRSnaTTpdOkTgzx5mt39Q4GQP6wFMdN1/SdV/8ADtRtbk4ziKUMceeKYkA9RS/U9D0zVVUX9lFKU5RyuGT2YcigYE4BJIqhaavb3lxJFbCV0jGWm7siPPkGPB+maot2T0tozHIb6SP+jkvpmXHlgtjHpUI+x2koSD8bJb4Ci1kvZXhAHlGW2/tQMNWvmh04yWjK00xEUBHILscA+w6/SuulafDptlHawAkLy7n8UjnlmbzJPJrJXmqXFt2kttL0zsveT21pxC6qsNujnOWyfAA4GB4nrxWps795bhra6tnt7kLu2k7kYeasOv1wfSgjqeGvtMjYZVrhifpGxH70ypTq2/7W0TaGK/ESbiOgHcv1+uKbUBRRRQFFFFAUUUUBRRRQFFFFAUUUUBRRRQFFFFAUUUUHh6VHw/Wiig9PValRRQFFF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24582" name="AutoShape 6" descr="data:image/jpeg;base64,/9j/4AAQSkZJRgABAQAAAQABAAD/2wBDAAkGBwgHBgkIBwgKCgkLDRYPDQwMDRsUFRAWIB0iIiAdHx8kKDQsJCYxJx8fLT0tMTU3Ojo6Iys/RD84QzQ5Ojf/2wBDAQoKCg0MDRoPDxo3JR8lNzc3Nzc3Nzc3Nzc3Nzc3Nzc3Nzc3Nzc3Nzc3Nzc3Nzc3Nzc3Nzc3Nzc3Nzc3Nzc3Nzf/wAARCAChAKEDASIAAhEBAxEB/8QAGwAAAgMBAQEAAAAAAAAAAAAAAAUCBAYDAQf/xABEEAACAQMDAQYDBgEJBQkAAAABAgMABBEFEiExBhNBUWFxFCKBFSMyQpGhYhYzU3KCsbLB0UNjkqLwByQ1UlWVwtPh/8QAGAEBAQEBAQAAAAAAAAAAAAAAAAIBAwT/xAAeEQEBAQEAAgIDAAAAAAAAAAAAAQIRAzESIUGRof/aAAwDAQACEQMRAD8A+40UUUBRRRQFFFeZ5oPapX9/HaFUCNNM4JWJOuB1JPQD1NTvbh4wsUADXEhwgPQebH0H/wCeNccRaZbPLKWd2YB2xlpHJwAPckACg5SQazcDi7tbRSOkcRkYeu4kD9q4ppWrR5I7QXEh8pLeIgfoBXdtbt0gmllR4hFGrkSFV5JYBc5xnKnnOOetdZNXsY4pZDcRnushlVgTuGePfKsPoaCoZddssGa3ttQQdWt8xSf8LEg/rViy1myu5vh9zw3Qzm3uEKSe4B6j1GRU11S1kWDY6sZzgKrAkdQc+xUj3FRki07XLEZEVzAxyro2cEHGVYdCD4jpQMM17SVBe6QxMk7XmnKCSzjM0I9SPxqP196bQzRzxJLC6vG4yrKcgig6UUUUBRRRQFFFFAUUUUBRRRQFFeZr3NAV4cdaM1R1iYpZmNDh52WFD6scZ+gzQGnqZ5pb18ESHbD6RjoR79f0qWrtapZMb7cIdyYKKxYNuG3aFyc7sYxVmCNYYkiQYRFCqPQVW1W0hvLQx3DyJGrpIWjcqw2sG4I5HTw5oM+0PZ2aU6cyMwnG7eqsVbLDqwGASZ/3rrJLobTNbffbu7km7yNZGCKPmbkDgkTnjqQfYVCW87PNYvPFFPIqQu/3CSbsKOmR0b7oY5zleOakk/Z1g0SLMsiKisoEveAsqALxzu4j9QcHrzQdok0Od41gcyLMo2qC+zawY+WOdzHGc9fKmGgfAfZqNpLhrV3dgcEfMWO7ggYO7PGKXrPocVoI5EbuwoJysjjoVAyRy2CeOvU+tONMt4LW0SO1WRYyS4EpYtliSc7uc5PjQSacrdLBJG+HBKyAZX2PlxVKCP7KvRFGoFjct8igcQydcezc/X3qfaEMNMlmRiGhHeDDMucc4yOR/wBdag17a6lpULC4jQ3SZiKtuw2MgjzweaBtRVewuFu7O3uVGFmjDge4zXfNB7RRRQFFFFAUUUUBRRUXIUEk4AHJPhQU9T1S10uJXuWbdI2yKKNSzyt5Ko5Jpe03aK+Vvh7ez01CBta4YzOPdFwPpuqWiRtqE7a1dKS0uUtFZcd1D4H3b8RPlgeFPMUGfXQb+dib7tHqEin/AGduscCj2Kjd/wA1Ri0S3ttdsXWW8maNJJC1xdPLg4CjhiQPxH9K0VUI1kOtzsR92LeMKf4tzk/ttoL9c54o54nhmRXjdSrowyGB6giulRdlRSzMFUDJJPAoE91baXpltg2gYSOECZLGQsT5nn8bdfM1UtbrRU1qawit3S6iZByrMCQoII5OOCMk4zgZ6CowJc3+ufGiSC60lMmGQTBgpK4bGOuMY9MmuV9JGHfVNKtZUvlU3BWVSvxUQAVv2C8dRxxzzFuvw9OceOczb22f0++yrEurm3TKgY5OODkHHTPr18OlWJbiGEqJZURm/CGIBb2r5bLrHaWaJL/XLbT9ItJo1kW5dZp1wc5DbGAQ4GcnzplpGhjtKYrldetrvSlYhl04TQuHHlL3jEjz6VbzX6e/9pna7TrLRLuyLvPfTRlYraBzvB67mxyoA65pX2GaHSuzkN7br8NHeohtrWbeMu4ACLj5XBY9eOvIq32+HZ7s32c1TTtGjtY9avIdojDbp23EAuxOT05yTTHsdoGn97a5keSSyiR+5MLoAx6FizHJB3YAwPHGcGg0Nhpur2dnDbR6pbMsMYRQbMjgf26shdaTkyWEh8irr+/NM6KBUbnWkbnT7SRQOq3RXP6rXh1W8jB77RbvI/onRx/iB/am2KKBH/KvSo13Xs0liPE3sLwAfVgB+9OIJ4riNZIJEljbo6MGB+oqUkaSKVkRXU9QwyDSefs7bBmm0t30y5Jz3lrwrH+JPwt+mfWgdUVnfge1f/rum/8Atjf/AG0UGipfrpf7NkjiOHmKwg+W8hc/vTCqeqRPLbDuk3ukiSBM43bWBxk+1BZhjWGJIowFRFCqB4AVOl1nf3E138PcWD2w7veGaRWzzjHyk0xoCk1nqEX8pNQ01t/f7I51yvy7CMcH3BpweKymuXEFt2p0y8iuBuUmC7QBmAQglScDAwc9cfi9qDVk4rP9rdRFtbfDhCRJG0khbGwopXcp53fNnHyhiAenTLtpgIRJxg9MkDOeg58+KzmhRnVL6+uL+1baHZAspLAZJBXrg4A8VBGepyaBxpGm2un2Cw2iuImAOJJGkONoAGW5OAAPXGTzmlcsk2kakikSCwRDsAUy7YwoLc8sMHHUhcAYyeK0bA7MLgHGBxxSCS3TVtLvbWJ17+G6f8bEhXDbvXGQcjg4zkDigeGNJIShVWjZcFSOCPKoWttb2dusFpAkMCDCxxqFUewFLez16TZCC5uHnkibYbiWMp3hLHjkDkfh88jmkd3q88faVdM03XC94ZGJ065tAQqbc5DABseTbsZOPYMQ2ha32i1u5vbXSLhZnu5Qbq6dY4HgJwuMfO3GeP0Ir6v2e0ZdHsRD373EzYMsz8FzjwA4A8gK56ffQWMMNpe95byZxunXarMTnhun0zTkdKD2iiigKKKKAooooCiiigKKKKCrIn/f4ZP4GU/sf8qtVTv7uCyCzXLhEGef8gPE+gqhCl9q6mSdpLC0YnbEhAmkHmx/L7Dn18KCPaLXrfTwtrE7veTHaqQxPK0Y6liqgkAAH3OBVjS7rT7m2+FgVlJTLwzRlHIPUsGAJzzzVuw0+20+HubOFYkzk4HLHzJ6k+prnql9aaZbtd3pKxpxlIy7ewCgk9OgFBRvJLOa5j0SS0laNFjYMrY2YPykc7iARyRnHjTKxtI7GwgtIdzJDGETccnA6Uv0HS4beWa9hu2uYrljJGWUcZ6nPiegzxwOcnmnBDZ4IxQKb/tBp1pIbY3SS3Y4NtB88p46BRz4jrwM84pG0d7pF+uvtb9xYMpS7t3n+8VSRtkb8pK9MZ6HqcYrSacyl5o3iiiuUf73u1A356N7H/UVW7RaeurxwaZc5+DmfdcKM/eKvOzPkT18xkUFPVLWe11WC/slJjyMCMBicnLqARwGAByCozyxpzaC2umj1GEbmlhCq+fyHmpXlkl1YyWpChWTaAy7gPLjxA44PWlXZuWWJpbKVriYxszd66EKhyRs+bnwJB6EdPDIOrmCK5haCeNJInGHR1yGHqKS3Fhf6WgbRZma2Xl7SXMhA/3ZJ4/qk48sVPXO0tvpEscDWt5cXEjAIkNs7rgnG4uAQopYl52q1aQ/Z9xotjEnDq8Us8q+XBKYz7fWgYw6zNFDHc3XdS2THabqLK90en3inkc8Hy8RT1TkZBzWL7KWd+dW1OHX7l2vI/5yOJEW3uom/DJtxnPBU8+HtT7s5KwtJbGVmaWxmMDF+rKACp9cqV+uaBvRRRQFFFFAUUUUBUJZFiRndgqqCWJPAFTpTqZN7ew6ame6K97cnHGwHhP7R/YHzFBCzhbVLlNRu49sKNmzhYdB/SH+IjoPAeuac4rxRhQPIV7QRY45rMC9bXb5IY3cWpUggKQCyn5iQVz1KjDBfNSfBjr2pC2t5oIFD3LJ8sblo9wPXa2OSB4DJFHZqza3sEmmi7uadVYoUVTGMcLwPqemSTwOgBlEqQxrHCgWNFAVUGAAOAAK8+JjFwtuWxKybwpGNw8cHxx/nXeqmo2K3sajc0csbb4pUOCjef8AqPGghfwsNt5boWuIQTtHHeL4r/p61ZgkS4ijmQ7lYZU1Vs70tL8Ldr3V2ozj8sgH5kPiPTqK5QEaffm3bi3uSWh44R+rL9eo+tA0pN2ja5isu9triSILwe7Azkngngk88bR1JHIGacDpUJ4o5onilRZEcYZHGQw8iKCvpd9DqVlHd2+4I+RhhgggkEfqDUpwI7iOfH+7Y+hPH7/30mRm0fUWhCS/DyxgJJLOG7yXBPALZAAGMBf0A587NavLr9hi6t41VoxvdJOuQCCB4Ag5Byay2d4vPj1c3c9Q0udsOp20uwZmVoCwHI/MMny4b6mqt8Bp+swajgiG5C205zwDk922Pclc+oq5JOsls77G3QyfMp65B/0rtfWsd7aS28g+WRcZBwQfAj1Bwa1CxRVDSLmS4tylxxc27mKbjGWH5seRGD9av0BRRRQFFFFBCV1jjZ3YKqjJJ6AUp7NW8otpr+6Zzc38nfsG/wBmnREA8MLj6kmrGtfe2yWnJ+KkEbYGfk6t9MAj60wXgUHtcbu4itYDNO21AQOASSScAADkkk9BXY9KSa9JdO1vbxac15aud05G3gDoBkjBzgg+GKy3isZuryKtrFLq+qG6eU/DRvnuHRmSRAGClTu2EHhuhIK+HhpPCkOn3U9haRWsOi6gYolCpukiJCjoM7+cevPvUdS1nUIbKSSDSrqJoxu3SGMrgHocNnnpx+9Z8o6Twbt59fuHF1ew2gQ3BZA7EAhWYDjJJwOB6ngV6L22MgjFxCXJKhRIMkgZIx9aqpFHqltZXN5bFGX7wQygHaxHj60nNtoRue5+PjT4RlEv3qBWZ5GZVJ8G3qeOCfWqcrOXhrO2n6tG0azrvgkxHMjDdG+Byp/tAeucHyqMj28+m9zc38M0uGKzQlUbcv5lGTyP+sUum0vTbScC61FoTG0cjvKY0VwWXanQDrCOnP615NaaVC4tJdUG6UG1KkxDkqdqnjhsE48T45ow7gv4ETu5rqIvGyxO5IQNIRnAGevpV41nY9G0y7N1HHdCc5aNwjoxi+V128DgjvGPPPSmFzqN1DO0aaVdzoMYkjaPB49WBpbxWc3V5HHtDYvdW6SRuytESzhIi7SJgjAAYHgncOTyOhOKVw3DwR22rPCLcoghvIe83nuvyueAcqeuQMfN5c9r/WtQguLSRdNu0jd+7aFzH95nxGGJyMe2M1K20i4ttaneGOL4KdPvjL8xk8lA424y3ODnjJ4qey+nX468XLr1TSYD4kpuIjuoigYYxuA49SSCf+Guulz/ABFjGx4dco4znDKcEftXNbUWunpDCzP3Cgx7zk8dBn24pPby6o+v30GlrB9mSKsj3cjEmKc8Mqr+b5Qp6jBJqnG+/pf1aePSp/tWRgtuFCXXkFzw/wBM8+h9Kvw39nP/ADF1BJ/UkB/uqnHoNiX728Q3s56y3Xzn6DoB6AAV2n0XS7hNk2nWrr5GFf8ASjF4HNe0kksLvTCsmkys9up+ezlJYYz1RuqkeXTjHFMrC8jv7ZLiHdsbIIZSCpHBBB6EHigs0UUUC8Zn1g4wY7aLGePxsf8AJQOP4hV8VV0+Fo0keUfeyyGR8/oB9AAPpVugKj0qVLta1CSxt1FrB8RdzNsghzgM3mT4KByT5UC3tPqkiXNro2nzFNQvAZMoRvSJOWIB8Two98+FPlVhGu75mwMnpmsR2Z7MTWHbzVtU1a4F9dzW6NbzsuO6Ulg6KPAAgfQ+9bvwoPMEgcYpO/ZqxcuXMrAkbQxU7ACxwMj+NuTk89adV5igXajotpqLh7lSzALg8HGNw4BBHR2GfXwqL6HausqN3uyQSDbv4UODux7lmPOeT5YFNKKChY6Zbac8zW6le+bJAA8yfAeZPJyeetWpHSIbmIAJAz6ngV0NLb3UdPi1GzsLqSP4mbfLCrEcbAMt6dQPrQMCobGQDjp6V70HtVb7QsxcJbfFQ98/4I+8G4+wrrdsVtpXX8SqWHOOcUCS7k1ObVLuz0WSC3wgMs88RdUcjgqARk9OP3pno1lLYafHb3FwZ5F/E5GMnx/fzqrby2ejwyz395HE1zJ3rtMVQ5IHH0xXRO0OlNMkJvYkkkOEDnbuPpnrQMhu3HJ4PQYqVJtW1EwSQCGQh++CGMAHf0/bnrTgUHtU9zQagqcd1MpI46OOv6j+6rlLdYcp8GyZMguUCgeOcg/8pNAxyPMUV5g/w0UEsUUUUFS6u2jJW3t5blx1WMqMe5JApNL2gt7HUU+34I9N3Jtt555AVfJGV3DgHheCea0KxqmdgAycn1NeSRJKpSVFdD1VhkGgpXDx/G2VzHIGSTdFlDkNkbh/h/emGaz83YvQJH3xaeltJu377VjEd/8A5vlxz616/ZWN+usazx5XhH+VBoKM0gTs1JHnudf1lAfDvo3/AMSGqV92e33cFsus6wZ5Mu83xZUoi4zgKAuSSByPGg1hpdLdz3BeLTBGzKSHnkzsQ+QA/Ef096gmh23ym5murshdp+ImJVh6qMKf0pjFGkMYjiRURRgKowBQKTpmInm1bUbifA3N8/cxp7BcfuTSjU3gt4CNP7OwzTOQkL32EEznoOQXPUnOK1k4jMT98AY9p3AjjHjSHs1pcaM+qu07NOCLaOaQuLeLjAXPI3YDHr1x0FAu0jSL3T74XmpafC8ikmCLSxiGNiMElWIO7kjd0wfCm+py67PagafZ28RcESd/IGdRj8qj5SfdgPenYr2gz3ZfTDYpsnR2ljjCGSeMmRveQs276cU8uIIbmJoriNJI2GCjrkGutFBm4tFh0O/kv7OBpoH+Z4yzSPEcYzHknjAGVH08qfWtxDdQJPbSLJFIMq6nIIrqelZfvbr+U91BoEVqYhEDftKW2rMfwgAcFtvX02+dBqMjzpLaXC6zqMdxbHdY2jNtlB4llwVOPMKCRnxJ9KQ6/oerX5shrmrd9aSXaRzWNnEYYpEY9HJJYjpxnB8RW1ghjgiSKFFjjRQqoowAB4Cg6UUUUBRRRQFFFFAUUUUBS+2Xfqt5MeqqkQ9gN3/y/ar5rAa12Z7U6h23hnh1R4ezbOrz28Vy0bsQpyPlGcE44z9KDetKq4DMoJ8CcVIHNJouyuhRLj7KtnOclpE3k+5PNUdU7N3Ftazzdmr6+sroLmK3jmDQOwB2qUcEKueu3BoG2qagIWFnbwG6u5V4gU4AU8FmPgv/AEKVRaT2itLKJLTXIXlQ/wA3cWoaPbn8IIIbpxkk000PTpbG03Xk3xF/Lhrm4243tjwHgo6AUzoM5b9pZrRSnaTTpdOkTgzx5mt39Q4GQP6wFMdN1/SdV/8ADtRtbk4ziKUMceeKYkA9RS/U9D0zVVUX9lFKU5RyuGT2YcigYE4BJIqhaavb3lxJFbCV0jGWm7siPPkGPB+maot2T0tozHIb6SP+jkvpmXHlgtjHpUI+x2koSD8bJb4Ci1kvZXhAHlGW2/tQMNWvmh04yWjK00xEUBHILscA+w6/SuulafDptlHawAkLy7n8UjnlmbzJPJrJXmqXFt2kttL0zsveT21pxC6qsNujnOWyfAA4GB4nrxWps795bhra6tnt7kLu2k7kYeasOv1wfSgjqeGvtMjYZVrhifpGxH70ypTq2/7W0TaGK/ESbiOgHcv1+uKbUBRRRQFFFFAUUUUBRRRQFFFFAUUUUBRRRQFFFFAUUUUHh6VHw/Wiig9PValRRQFFFF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4586" name="Picture 10" descr="http://t1.gstatic.com/images?q=tbn:ANd9GcQOIP7cAEK1GpBTST5GpabGqzn8VUhaAbfbqrMOpA5WMjxIOTG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212976"/>
            <a:ext cx="4248472" cy="2905207"/>
          </a:xfrm>
          <a:prstGeom prst="rect">
            <a:avLst/>
          </a:prstGeom>
          <a:noFill/>
        </p:spPr>
      </p:pic>
      <p:pic>
        <p:nvPicPr>
          <p:cNvPr id="24588" name="Picture 12" descr="http://t2.gstatic.com/images?q=tbn:ANd9GcSYLsrRiT3DWsRnQDgVJQBVSHb50FSSjmY49pUqYVAM5k2FXet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124744"/>
            <a:ext cx="2252898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diant_kalidascope">
  <a:themeElements>
    <a:clrScheme name="Tema de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e Office">
      <a:majorFont>
        <a:latin typeface="Impact"/>
        <a:ea typeface=""/>
        <a:cs typeface=""/>
      </a:majorFont>
      <a:minorFont>
        <a:latin typeface="Eras Demi IT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a de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e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radiant_kalidascope</Template>
  <TotalTime>3903</TotalTime>
  <Words>868</Words>
  <Application>Microsoft Office PowerPoint</Application>
  <PresentationFormat>Presentación en pantalla (4:3)</PresentationFormat>
  <Paragraphs>170</Paragraphs>
  <Slides>24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radiant_kalidascope</vt:lpstr>
      <vt:lpstr>NEUROENDOCRINOLOGÍA DE LAS RELACIONES SOCIALES</vt:lpstr>
      <vt:lpstr>¿QUÉ SON LAS RELACIONES SOCIALES?</vt:lpstr>
      <vt:lpstr>HORMONAS IMPLICADAS EN LAS RELACIONES SOCIALES</vt:lpstr>
      <vt:lpstr>OXITOCINA</vt:lpstr>
      <vt:lpstr>OXITOCINA</vt:lpstr>
      <vt:lpstr>VASOPRESINA</vt:lpstr>
      <vt:lpstr>TRATAMIENTO DE ENFERMEDADES</vt:lpstr>
      <vt:lpstr>TESTOSTERONA</vt:lpstr>
      <vt:lpstr>PROLACTINA</vt:lpstr>
      <vt:lpstr>ZONAS CEREBRALES IMPLICADAS EN LAS RELACIONES SOCIALES</vt:lpstr>
      <vt:lpstr>ZONAS CEREBRALES IMPLICADAS EN LAS RELACIONES SOCIALES</vt:lpstr>
      <vt:lpstr>IMPORTANCIA DEL SISTEMA LÍMBICO</vt:lpstr>
      <vt:lpstr>NEURONAS ESPEJO</vt:lpstr>
      <vt:lpstr>CÉLULAS FUSIFORMES</vt:lpstr>
      <vt:lpstr>EMOCIONES</vt:lpstr>
      <vt:lpstr>AGRESIVIDAD EJE HIPOFISARIO-ADRENO-CORTICAL  </vt:lpstr>
      <vt:lpstr>AGRESIVIDAD OTRAS HORMONAS</vt:lpstr>
      <vt:lpstr>AGRESIVIDAD NEUROTRANSMISORES</vt:lpstr>
      <vt:lpstr>INFIDELIDAD</vt:lpstr>
      <vt:lpstr>REDES SOCIALES</vt:lpstr>
      <vt:lpstr>MIEDO</vt:lpstr>
      <vt:lpstr>ESTRÉS SOCIAL</vt:lpstr>
      <vt:lpstr>AUTISMO</vt:lpstr>
      <vt:lpstr>EL JUEGO DEL ULTIMÁTUM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NEUROENDOCRINOLOGÍA DE LAS RELACIONES SOCIALES</dc:title>
  <dc:creator>usuario</dc:creator>
  <cp:lastModifiedBy>usuario</cp:lastModifiedBy>
  <cp:revision>132</cp:revision>
  <dcterms:created xsi:type="dcterms:W3CDTF">2012-03-16T15:59:20Z</dcterms:created>
  <dcterms:modified xsi:type="dcterms:W3CDTF">2012-04-06T21:36:17Z</dcterms:modified>
</cp:coreProperties>
</file>